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92" r:id="rId1"/>
  </p:sldMasterIdLst>
  <p:notesMasterIdLst>
    <p:notesMasterId r:id="rId66"/>
  </p:notesMasterIdLst>
  <p:handoutMasterIdLst>
    <p:handoutMasterId r:id="rId67"/>
  </p:handoutMasterIdLst>
  <p:sldIdLst>
    <p:sldId id="288" r:id="rId2"/>
    <p:sldId id="328" r:id="rId3"/>
    <p:sldId id="330" r:id="rId4"/>
    <p:sldId id="331" r:id="rId5"/>
    <p:sldId id="332" r:id="rId6"/>
    <p:sldId id="333" r:id="rId7"/>
    <p:sldId id="334" r:id="rId8"/>
    <p:sldId id="335" r:id="rId9"/>
    <p:sldId id="336" r:id="rId10"/>
    <p:sldId id="339" r:id="rId11"/>
    <p:sldId id="340" r:id="rId12"/>
    <p:sldId id="341" r:id="rId13"/>
    <p:sldId id="342" r:id="rId14"/>
    <p:sldId id="337" r:id="rId15"/>
    <p:sldId id="338" r:id="rId16"/>
    <p:sldId id="290" r:id="rId17"/>
    <p:sldId id="344" r:id="rId18"/>
    <p:sldId id="345" r:id="rId19"/>
    <p:sldId id="346" r:id="rId20"/>
    <p:sldId id="347" r:id="rId21"/>
    <p:sldId id="348" r:id="rId22"/>
    <p:sldId id="349" r:id="rId23"/>
    <p:sldId id="350" r:id="rId24"/>
    <p:sldId id="351" r:id="rId25"/>
    <p:sldId id="352" r:id="rId26"/>
    <p:sldId id="354" r:id="rId27"/>
    <p:sldId id="353" r:id="rId28"/>
    <p:sldId id="343" r:id="rId29"/>
    <p:sldId id="291" r:id="rId30"/>
    <p:sldId id="293" r:id="rId31"/>
    <p:sldId id="295" r:id="rId32"/>
    <p:sldId id="296" r:id="rId33"/>
    <p:sldId id="297" r:id="rId34"/>
    <p:sldId id="298" r:id="rId35"/>
    <p:sldId id="301" r:id="rId36"/>
    <p:sldId id="310" r:id="rId37"/>
    <p:sldId id="304" r:id="rId38"/>
    <p:sldId id="302" r:id="rId39"/>
    <p:sldId id="303" r:id="rId40"/>
    <p:sldId id="300" r:id="rId41"/>
    <p:sldId id="305" r:id="rId42"/>
    <p:sldId id="294" r:id="rId43"/>
    <p:sldId id="299" r:id="rId44"/>
    <p:sldId id="308" r:id="rId45"/>
    <p:sldId id="309" r:id="rId46"/>
    <p:sldId id="311" r:id="rId47"/>
    <p:sldId id="312" r:id="rId48"/>
    <p:sldId id="313" r:id="rId49"/>
    <p:sldId id="314" r:id="rId50"/>
    <p:sldId id="315" r:id="rId51"/>
    <p:sldId id="316" r:id="rId52"/>
    <p:sldId id="317" r:id="rId53"/>
    <p:sldId id="318" r:id="rId54"/>
    <p:sldId id="319" r:id="rId55"/>
    <p:sldId id="320" r:id="rId56"/>
    <p:sldId id="321" r:id="rId57"/>
    <p:sldId id="322" r:id="rId58"/>
    <p:sldId id="323" r:id="rId59"/>
    <p:sldId id="324" r:id="rId60"/>
    <p:sldId id="325" r:id="rId61"/>
    <p:sldId id="326" r:id="rId62"/>
    <p:sldId id="327" r:id="rId63"/>
    <p:sldId id="307" r:id="rId64"/>
    <p:sldId id="306" r:id="rId65"/>
  </p:sldIdLst>
  <p:sldSz cx="9144000" cy="6858000" type="screen4x3"/>
  <p:notesSz cx="6669088" cy="9926638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 baseline="30000">
        <a:solidFill>
          <a:schemeClr val="tx1"/>
        </a:solidFill>
        <a:latin typeface="Arial" panose="020B0604020202020204" pitchFamily="34" charset="0"/>
        <a:ea typeface="ヒラギノ角ゴ Pro W3"/>
        <a:cs typeface="ヒラギノ角ゴ Pro W3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 baseline="30000">
        <a:solidFill>
          <a:schemeClr val="tx1"/>
        </a:solidFill>
        <a:latin typeface="Arial" panose="020B0604020202020204" pitchFamily="34" charset="0"/>
        <a:ea typeface="ヒラギノ角ゴ Pro W3"/>
        <a:cs typeface="ヒラギノ角ゴ Pro W3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 baseline="30000">
        <a:solidFill>
          <a:schemeClr val="tx1"/>
        </a:solidFill>
        <a:latin typeface="Arial" panose="020B0604020202020204" pitchFamily="34" charset="0"/>
        <a:ea typeface="ヒラギノ角ゴ Pro W3"/>
        <a:cs typeface="ヒラギノ角ゴ Pro W3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 baseline="30000">
        <a:solidFill>
          <a:schemeClr val="tx1"/>
        </a:solidFill>
        <a:latin typeface="Arial" panose="020B0604020202020204" pitchFamily="34" charset="0"/>
        <a:ea typeface="ヒラギノ角ゴ Pro W3"/>
        <a:cs typeface="ヒラギノ角ゴ Pro W3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 baseline="30000">
        <a:solidFill>
          <a:schemeClr val="tx1"/>
        </a:solidFill>
        <a:latin typeface="Arial" panose="020B0604020202020204" pitchFamily="34" charset="0"/>
        <a:ea typeface="ヒラギノ角ゴ Pro W3"/>
        <a:cs typeface="ヒラギノ角ゴ Pro W3"/>
      </a:defRPr>
    </a:lvl5pPr>
    <a:lvl6pPr marL="2286000" algn="l" defTabSz="914400" rtl="0" eaLnBrk="1" latinLnBrk="0" hangingPunct="1">
      <a:defRPr sz="2400" kern="1200" baseline="30000">
        <a:solidFill>
          <a:schemeClr val="tx1"/>
        </a:solidFill>
        <a:latin typeface="Arial" panose="020B0604020202020204" pitchFamily="34" charset="0"/>
        <a:ea typeface="ヒラギノ角ゴ Pro W3"/>
        <a:cs typeface="ヒラギノ角ゴ Pro W3"/>
      </a:defRPr>
    </a:lvl6pPr>
    <a:lvl7pPr marL="2743200" algn="l" defTabSz="914400" rtl="0" eaLnBrk="1" latinLnBrk="0" hangingPunct="1">
      <a:defRPr sz="2400" kern="1200" baseline="30000">
        <a:solidFill>
          <a:schemeClr val="tx1"/>
        </a:solidFill>
        <a:latin typeface="Arial" panose="020B0604020202020204" pitchFamily="34" charset="0"/>
        <a:ea typeface="ヒラギノ角ゴ Pro W3"/>
        <a:cs typeface="ヒラギノ角ゴ Pro W3"/>
      </a:defRPr>
    </a:lvl7pPr>
    <a:lvl8pPr marL="3200400" algn="l" defTabSz="914400" rtl="0" eaLnBrk="1" latinLnBrk="0" hangingPunct="1">
      <a:defRPr sz="2400" kern="1200" baseline="30000">
        <a:solidFill>
          <a:schemeClr val="tx1"/>
        </a:solidFill>
        <a:latin typeface="Arial" panose="020B0604020202020204" pitchFamily="34" charset="0"/>
        <a:ea typeface="ヒラギノ角ゴ Pro W3"/>
        <a:cs typeface="ヒラギノ角ゴ Pro W3"/>
      </a:defRPr>
    </a:lvl8pPr>
    <a:lvl9pPr marL="3657600" algn="l" defTabSz="914400" rtl="0" eaLnBrk="1" latinLnBrk="0" hangingPunct="1">
      <a:defRPr sz="2400" kern="1200" baseline="30000">
        <a:solidFill>
          <a:schemeClr val="tx1"/>
        </a:solidFill>
        <a:latin typeface="Arial" panose="020B0604020202020204" pitchFamily="34" charset="0"/>
        <a:ea typeface="ヒラギノ角ゴ Pro W3"/>
        <a:cs typeface="ヒラギノ角ゴ Pro W3"/>
      </a:defRPr>
    </a:lvl9pPr>
  </p:defaultTextStyle>
  <p:extLst>
    <p:ext uri="{EFAFB233-063F-42B5-8137-9DF3F51BA10A}">
      <p15:sldGuideLst xmlns:p15="http://schemas.microsoft.com/office/powerpoint/2012/main">
        <p15:guide id="1" orient="horz">
          <p15:clr>
            <a:srgbClr val="A4A3A4"/>
          </p15:clr>
        </p15:guide>
        <p15:guide id="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D58731"/>
    <a:srgbClr val="DC923A"/>
    <a:srgbClr val="2465A7"/>
    <a:srgbClr val="F39330"/>
    <a:srgbClr val="E78E24"/>
    <a:srgbClr val="FF0000"/>
    <a:srgbClr val="00684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847" autoAdjust="0"/>
    <p:restoredTop sz="94595" autoAdjust="0"/>
  </p:normalViewPr>
  <p:slideViewPr>
    <p:cSldViewPr>
      <p:cViewPr varScale="1">
        <p:scale>
          <a:sx n="70" d="100"/>
          <a:sy n="70" d="100"/>
        </p:scale>
        <p:origin x="1260" y="66"/>
      </p:cViewPr>
      <p:guideLst>
        <p:guide orient="horz"/>
        <p:guide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80" d="100"/>
        <a:sy n="80" d="100"/>
      </p:scale>
      <p:origin x="0" y="1080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>
            <a:extLst>
              <a:ext uri="{FF2B5EF4-FFF2-40B4-BE49-F238E27FC236}">
                <a16:creationId xmlns:a16="http://schemas.microsoft.com/office/drawing/2014/main" id="{D10A5A95-D2E2-4033-8130-401EAF6B114E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890838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defRPr sz="1200" baseline="0">
                <a:latin typeface="Arial" charset="0"/>
                <a:ea typeface="ヒラギノ角ゴ Pro W3" pitchFamily="1" charset="-128"/>
                <a:cs typeface="+mn-cs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36867" name="Rectangle 3">
            <a:extLst>
              <a:ext uri="{FF2B5EF4-FFF2-40B4-BE49-F238E27FC236}">
                <a16:creationId xmlns:a16="http://schemas.microsoft.com/office/drawing/2014/main" id="{A9AA7E19-D74E-4C0D-A926-95234E68E41D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778250" y="0"/>
            <a:ext cx="2890838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 baseline="0">
                <a:latin typeface="Arial" charset="0"/>
                <a:ea typeface="ヒラギノ角ゴ Pro W3" pitchFamily="1" charset="-128"/>
                <a:cs typeface="+mn-cs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36868" name="Rectangle 4">
            <a:extLst>
              <a:ext uri="{FF2B5EF4-FFF2-40B4-BE49-F238E27FC236}">
                <a16:creationId xmlns:a16="http://schemas.microsoft.com/office/drawing/2014/main" id="{F5BE2382-8675-4A56-B96A-F04591AE5D65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9750"/>
            <a:ext cx="2890838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0" hangingPunct="0">
              <a:defRPr sz="1200" baseline="0">
                <a:latin typeface="Arial" charset="0"/>
                <a:ea typeface="ヒラギノ角ゴ Pro W3" pitchFamily="1" charset="-128"/>
                <a:cs typeface="+mn-cs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36869" name="Rectangle 5">
            <a:extLst>
              <a:ext uri="{FF2B5EF4-FFF2-40B4-BE49-F238E27FC236}">
                <a16:creationId xmlns:a16="http://schemas.microsoft.com/office/drawing/2014/main" id="{143B308A-D2DF-4C29-BDBE-A54466262CB4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778250" y="9429750"/>
            <a:ext cx="2890838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aseline="0" smtClean="0"/>
            </a:lvl1pPr>
          </a:lstStyle>
          <a:p>
            <a:pPr>
              <a:defRPr/>
            </a:pPr>
            <a:fld id="{E4865B64-0DA0-48D1-BE47-403194749F15}" type="slidenum">
              <a:rPr lang="nl-NL" altLang="nl-BE"/>
              <a:pPr>
                <a:defRPr/>
              </a:pPr>
              <a:t>‹nr.›</a:t>
            </a:fld>
            <a:endParaRPr lang="nl-NL" altLang="nl-B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>
            <a:extLst>
              <a:ext uri="{FF2B5EF4-FFF2-40B4-BE49-F238E27FC236}">
                <a16:creationId xmlns:a16="http://schemas.microsoft.com/office/drawing/2014/main" id="{269E1F9F-341A-4AFC-B36B-63609A7792DC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890838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defRPr sz="1200" baseline="0">
                <a:latin typeface="Arial" charset="0"/>
                <a:ea typeface="ヒラギノ角ゴ Pro W3" pitchFamily="1" charset="-128"/>
                <a:cs typeface="+mn-cs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65539" name="Rectangle 3">
            <a:extLst>
              <a:ext uri="{FF2B5EF4-FFF2-40B4-BE49-F238E27FC236}">
                <a16:creationId xmlns:a16="http://schemas.microsoft.com/office/drawing/2014/main" id="{00EE71F0-2B89-447B-87A2-B20FF97D4907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776663" y="0"/>
            <a:ext cx="2890837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 baseline="0">
                <a:latin typeface="Arial" charset="0"/>
                <a:ea typeface="ヒラギノ角ゴ Pro W3" pitchFamily="1" charset="-128"/>
                <a:cs typeface="+mn-cs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5124" name="Rectangle 4">
            <a:extLst>
              <a:ext uri="{FF2B5EF4-FFF2-40B4-BE49-F238E27FC236}">
                <a16:creationId xmlns:a16="http://schemas.microsoft.com/office/drawing/2014/main" id="{59B6EBFC-1D6D-4AC8-8829-7D472C28FC36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852488" y="744538"/>
            <a:ext cx="4964112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5541" name="Rectangle 5">
            <a:extLst>
              <a:ext uri="{FF2B5EF4-FFF2-40B4-BE49-F238E27FC236}">
                <a16:creationId xmlns:a16="http://schemas.microsoft.com/office/drawing/2014/main" id="{B3DF73C0-7B35-4E0D-9025-610870398928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66750" y="4714875"/>
            <a:ext cx="5335588" cy="446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l-NL" noProof="0"/>
              <a:t>Klik om de opmaakprofielen van de modeltekst te bewerken</a:t>
            </a:r>
          </a:p>
          <a:p>
            <a:pPr lvl="1"/>
            <a:r>
              <a:rPr lang="nl-NL" noProof="0"/>
              <a:t>Tweede niveau</a:t>
            </a:r>
          </a:p>
          <a:p>
            <a:pPr lvl="2"/>
            <a:r>
              <a:rPr lang="nl-NL" noProof="0"/>
              <a:t>Derde niveau</a:t>
            </a:r>
          </a:p>
          <a:p>
            <a:pPr lvl="3"/>
            <a:r>
              <a:rPr lang="nl-NL" noProof="0"/>
              <a:t>Vierde niveau</a:t>
            </a:r>
          </a:p>
          <a:p>
            <a:pPr lvl="4"/>
            <a:r>
              <a:rPr lang="nl-NL" noProof="0"/>
              <a:t>Vijfde niveau</a:t>
            </a:r>
          </a:p>
        </p:txBody>
      </p:sp>
      <p:sp>
        <p:nvSpPr>
          <p:cNvPr id="65542" name="Rectangle 6">
            <a:extLst>
              <a:ext uri="{FF2B5EF4-FFF2-40B4-BE49-F238E27FC236}">
                <a16:creationId xmlns:a16="http://schemas.microsoft.com/office/drawing/2014/main" id="{1DF0ECDF-98B7-488D-97F4-D1E1E555BA65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8163"/>
            <a:ext cx="2890838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0" hangingPunct="0">
              <a:defRPr sz="1200" baseline="0">
                <a:latin typeface="Arial" charset="0"/>
                <a:ea typeface="ヒラギノ角ゴ Pro W3" pitchFamily="1" charset="-128"/>
                <a:cs typeface="+mn-cs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65543" name="Rectangle 7">
            <a:extLst>
              <a:ext uri="{FF2B5EF4-FFF2-40B4-BE49-F238E27FC236}">
                <a16:creationId xmlns:a16="http://schemas.microsoft.com/office/drawing/2014/main" id="{60645217-067F-4D55-A090-EDEACBB8E66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776663" y="9428163"/>
            <a:ext cx="2890837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aseline="0" smtClean="0"/>
            </a:lvl1pPr>
          </a:lstStyle>
          <a:p>
            <a:pPr>
              <a:defRPr/>
            </a:pPr>
            <a:fld id="{3A58777B-00F7-44C4-A235-DB9A60EE9785}" type="slidenum">
              <a:rPr lang="nl-NL" altLang="nl-BE"/>
              <a:pPr>
                <a:defRPr/>
              </a:pPr>
              <a:t>‹nr.›</a:t>
            </a:fld>
            <a:endParaRPr lang="nl-NL" altLang="nl-B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ヒラギノ角ゴ Pro W3" pitchFamily="1" charset="-128"/>
        <a:cs typeface="ヒラギノ角ゴ Pro W3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ヒラギノ角ゴ Pro W3" pitchFamily="1" charset="-128"/>
        <a:cs typeface="ヒラギノ角ゴ Pro W3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ヒラギノ角ゴ Pro W3" pitchFamily="1" charset="-128"/>
        <a:cs typeface="ヒラギノ角ゴ Pro W3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ヒラギノ角ゴ Pro W3" pitchFamily="1" charset="-128"/>
        <a:cs typeface="ヒラギノ角ゴ Pro W3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ヒラギノ角ゴ Pro W3" pitchFamily="1" charset="-128"/>
        <a:cs typeface="ヒラギノ角ゴ Pro W3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157E9E75-5A15-4170-8FBD-B572014F72B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/>
                <a:cs typeface="ヒラギノ角ゴ Pro W3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/>
                <a:cs typeface="ヒラギノ角ゴ Pro W3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/>
                <a:cs typeface="ヒラギノ角ゴ Pro W3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/>
                <a:cs typeface="ヒラギノ角ゴ Pro W3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/>
                <a:cs typeface="ヒラギノ角ゴ Pro W3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/>
                <a:cs typeface="ヒラギノ角ゴ Pro W3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/>
                <a:cs typeface="ヒラギノ角ゴ Pro W3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/>
                <a:cs typeface="ヒラギノ角ゴ Pro W3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/>
                <a:cs typeface="ヒラギノ角ゴ Pro W3"/>
              </a:defRPr>
            </a:lvl9pPr>
          </a:lstStyle>
          <a:p>
            <a:pPr>
              <a:spcBef>
                <a:spcPct val="0"/>
              </a:spcBef>
            </a:pPr>
            <a:fld id="{56C979EB-DCA7-4AFF-AE68-26907BBFAAD3}" type="slidenum">
              <a:rPr lang="nl-NL" altLang="nl-BE"/>
              <a:pPr>
                <a:spcBef>
                  <a:spcPct val="0"/>
                </a:spcBef>
              </a:pPr>
              <a:t>1</a:t>
            </a:fld>
            <a:endParaRPr lang="nl-NL" altLang="nl-BE"/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06A2F4B8-EE00-46AF-AE32-040F8121EBD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23DD932A-C237-4B32-8745-9571F0B8F86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nl-NL" altLang="nl-BE">
              <a:latin typeface="Arial" panose="020B0604020202020204" pitchFamily="34" charset="0"/>
              <a:ea typeface="ヒラギノ角ゴ Pro W3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Tijdelijke aanduiding voor dia-afbeelding 1">
            <a:extLst>
              <a:ext uri="{FF2B5EF4-FFF2-40B4-BE49-F238E27FC236}">
                <a16:creationId xmlns:a16="http://schemas.microsoft.com/office/drawing/2014/main" id="{A1D2B92B-441D-4BEB-8029-7F2DA90501B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3" name="Tijdelijke aanduiding voor notities 2">
            <a:extLst>
              <a:ext uri="{FF2B5EF4-FFF2-40B4-BE49-F238E27FC236}">
                <a16:creationId xmlns:a16="http://schemas.microsoft.com/office/drawing/2014/main" id="{2DE27A52-41EE-440D-AAB0-2D3C88D634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nl-BE" altLang="nl-BE">
              <a:latin typeface="Arial" panose="020B0604020202020204" pitchFamily="34" charset="0"/>
              <a:ea typeface="ヒラギノ角ゴ Pro W3"/>
            </a:endParaRPr>
          </a:p>
        </p:txBody>
      </p:sp>
      <p:sp>
        <p:nvSpPr>
          <p:cNvPr id="51204" name="Tijdelijke aanduiding voor dianummer 3">
            <a:extLst>
              <a:ext uri="{FF2B5EF4-FFF2-40B4-BE49-F238E27FC236}">
                <a16:creationId xmlns:a16="http://schemas.microsoft.com/office/drawing/2014/main" id="{EB0DB30F-0692-42F7-AC0E-D1A594AD7E2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/>
                <a:cs typeface="ヒラギノ角ゴ Pro W3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/>
                <a:cs typeface="ヒラギノ角ゴ Pro W3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/>
                <a:cs typeface="ヒラギノ角ゴ Pro W3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/>
                <a:cs typeface="ヒラギノ角ゴ Pro W3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/>
                <a:cs typeface="ヒラギノ角ゴ Pro W3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/>
                <a:cs typeface="ヒラギノ角ゴ Pro W3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/>
                <a:cs typeface="ヒラギノ角ゴ Pro W3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/>
                <a:cs typeface="ヒラギノ角ゴ Pro W3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/>
                <a:cs typeface="ヒラギノ角ゴ Pro W3"/>
              </a:defRPr>
            </a:lvl9pPr>
          </a:lstStyle>
          <a:p>
            <a:pPr>
              <a:spcBef>
                <a:spcPct val="0"/>
              </a:spcBef>
            </a:pPr>
            <a:fld id="{33272CCA-05C0-473A-9488-106C427E4CF3}" type="slidenum">
              <a:rPr lang="nl-NL" altLang="nl-BE"/>
              <a:pPr>
                <a:spcBef>
                  <a:spcPct val="0"/>
                </a:spcBef>
              </a:pPr>
              <a:t>35</a:t>
            </a:fld>
            <a:endParaRPr lang="nl-NL" altLang="nl-BE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Tijdelijke aanduiding voor dia-afbeelding 1">
            <a:extLst>
              <a:ext uri="{FF2B5EF4-FFF2-40B4-BE49-F238E27FC236}">
                <a16:creationId xmlns:a16="http://schemas.microsoft.com/office/drawing/2014/main" id="{7F299648-2464-4E7B-B672-170D361BED2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1" name="Tijdelijke aanduiding voor notities 2">
            <a:extLst>
              <a:ext uri="{FF2B5EF4-FFF2-40B4-BE49-F238E27FC236}">
                <a16:creationId xmlns:a16="http://schemas.microsoft.com/office/drawing/2014/main" id="{EB4C6510-92F0-4897-B128-E0395AFD92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nl-BE" altLang="nl-BE">
              <a:latin typeface="Arial" panose="020B0604020202020204" pitchFamily="34" charset="0"/>
              <a:ea typeface="ヒラギノ角ゴ Pro W3"/>
            </a:endParaRPr>
          </a:p>
        </p:txBody>
      </p:sp>
      <p:sp>
        <p:nvSpPr>
          <p:cNvPr id="53252" name="Tijdelijke aanduiding voor dianummer 3">
            <a:extLst>
              <a:ext uri="{FF2B5EF4-FFF2-40B4-BE49-F238E27FC236}">
                <a16:creationId xmlns:a16="http://schemas.microsoft.com/office/drawing/2014/main" id="{5F07586B-C41E-41E8-9086-FC14B3EFFE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/>
                <a:cs typeface="ヒラギノ角ゴ Pro W3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/>
                <a:cs typeface="ヒラギノ角ゴ Pro W3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/>
                <a:cs typeface="ヒラギノ角ゴ Pro W3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/>
                <a:cs typeface="ヒラギノ角ゴ Pro W3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/>
                <a:cs typeface="ヒラギノ角ゴ Pro W3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/>
                <a:cs typeface="ヒラギノ角ゴ Pro W3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/>
                <a:cs typeface="ヒラギノ角ゴ Pro W3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/>
                <a:cs typeface="ヒラギノ角ゴ Pro W3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/>
                <a:cs typeface="ヒラギノ角ゴ Pro W3"/>
              </a:defRPr>
            </a:lvl9pPr>
          </a:lstStyle>
          <a:p>
            <a:pPr>
              <a:spcBef>
                <a:spcPct val="0"/>
              </a:spcBef>
            </a:pPr>
            <a:fld id="{28EB9C4D-F443-4805-A26D-1DACDE41F195}" type="slidenum">
              <a:rPr lang="nl-NL" altLang="nl-BE"/>
              <a:pPr>
                <a:spcBef>
                  <a:spcPct val="0"/>
                </a:spcBef>
              </a:pPr>
              <a:t>36</a:t>
            </a:fld>
            <a:endParaRPr lang="nl-NL" altLang="nl-BE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Tijdelijke aanduiding voor dia-afbeelding 1">
            <a:extLst>
              <a:ext uri="{FF2B5EF4-FFF2-40B4-BE49-F238E27FC236}">
                <a16:creationId xmlns:a16="http://schemas.microsoft.com/office/drawing/2014/main" id="{293B33C7-7D4B-449D-BAF4-F91E6E55F0F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299" name="Tijdelijke aanduiding voor notities 2">
            <a:extLst>
              <a:ext uri="{FF2B5EF4-FFF2-40B4-BE49-F238E27FC236}">
                <a16:creationId xmlns:a16="http://schemas.microsoft.com/office/drawing/2014/main" id="{2E0DC144-0AA0-4286-841D-956690315F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nl-BE" altLang="nl-BE">
              <a:latin typeface="Arial" panose="020B0604020202020204" pitchFamily="34" charset="0"/>
              <a:ea typeface="ヒラギノ角ゴ Pro W3"/>
            </a:endParaRPr>
          </a:p>
        </p:txBody>
      </p:sp>
      <p:sp>
        <p:nvSpPr>
          <p:cNvPr id="55300" name="Tijdelijke aanduiding voor dianummer 3">
            <a:extLst>
              <a:ext uri="{FF2B5EF4-FFF2-40B4-BE49-F238E27FC236}">
                <a16:creationId xmlns:a16="http://schemas.microsoft.com/office/drawing/2014/main" id="{BDADA963-668C-44E6-B4AA-7F8168BC64D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/>
                <a:cs typeface="ヒラギノ角ゴ Pro W3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/>
                <a:cs typeface="ヒラギノ角ゴ Pro W3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/>
                <a:cs typeface="ヒラギノ角ゴ Pro W3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/>
                <a:cs typeface="ヒラギノ角ゴ Pro W3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/>
                <a:cs typeface="ヒラギノ角ゴ Pro W3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/>
                <a:cs typeface="ヒラギノ角ゴ Pro W3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/>
                <a:cs typeface="ヒラギノ角ゴ Pro W3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/>
                <a:cs typeface="ヒラギノ角ゴ Pro W3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/>
                <a:cs typeface="ヒラギノ角ゴ Pro W3"/>
              </a:defRPr>
            </a:lvl9pPr>
          </a:lstStyle>
          <a:p>
            <a:pPr>
              <a:spcBef>
                <a:spcPct val="0"/>
              </a:spcBef>
            </a:pPr>
            <a:fld id="{D6E250D0-D275-4C6B-B678-99FBE0E21851}" type="slidenum">
              <a:rPr lang="nl-NL" altLang="nl-BE"/>
              <a:pPr>
                <a:spcBef>
                  <a:spcPct val="0"/>
                </a:spcBef>
              </a:pPr>
              <a:t>37</a:t>
            </a:fld>
            <a:endParaRPr lang="nl-NL" altLang="nl-BE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Tijdelijke aanduiding voor dia-afbeelding 1">
            <a:extLst>
              <a:ext uri="{FF2B5EF4-FFF2-40B4-BE49-F238E27FC236}">
                <a16:creationId xmlns:a16="http://schemas.microsoft.com/office/drawing/2014/main" id="{4C4FF6EF-741D-417B-9EFD-65D16C465EF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7" name="Tijdelijke aanduiding voor notities 2">
            <a:extLst>
              <a:ext uri="{FF2B5EF4-FFF2-40B4-BE49-F238E27FC236}">
                <a16:creationId xmlns:a16="http://schemas.microsoft.com/office/drawing/2014/main" id="{B3006221-BF4A-4A72-A09D-D85CAD34D9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nl-BE" altLang="nl-BE">
              <a:latin typeface="Arial" panose="020B0604020202020204" pitchFamily="34" charset="0"/>
              <a:ea typeface="ヒラギノ角ゴ Pro W3"/>
            </a:endParaRPr>
          </a:p>
        </p:txBody>
      </p:sp>
      <p:sp>
        <p:nvSpPr>
          <p:cNvPr id="57348" name="Tijdelijke aanduiding voor dianummer 3">
            <a:extLst>
              <a:ext uri="{FF2B5EF4-FFF2-40B4-BE49-F238E27FC236}">
                <a16:creationId xmlns:a16="http://schemas.microsoft.com/office/drawing/2014/main" id="{D45DD542-7580-4884-AFBD-B07E8D39D6E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/>
                <a:cs typeface="ヒラギノ角ゴ Pro W3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/>
                <a:cs typeface="ヒラギノ角ゴ Pro W3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/>
                <a:cs typeface="ヒラギノ角ゴ Pro W3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/>
                <a:cs typeface="ヒラギノ角ゴ Pro W3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/>
                <a:cs typeface="ヒラギノ角ゴ Pro W3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/>
                <a:cs typeface="ヒラギノ角ゴ Pro W3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/>
                <a:cs typeface="ヒラギノ角ゴ Pro W3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/>
                <a:cs typeface="ヒラギノ角ゴ Pro W3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/>
                <a:cs typeface="ヒラギノ角ゴ Pro W3"/>
              </a:defRPr>
            </a:lvl9pPr>
          </a:lstStyle>
          <a:p>
            <a:pPr>
              <a:spcBef>
                <a:spcPct val="0"/>
              </a:spcBef>
            </a:pPr>
            <a:fld id="{A368039D-72FE-4CFD-B882-A75302806DA3}" type="slidenum">
              <a:rPr lang="nl-NL" altLang="nl-BE"/>
              <a:pPr>
                <a:spcBef>
                  <a:spcPct val="0"/>
                </a:spcBef>
              </a:pPr>
              <a:t>38</a:t>
            </a:fld>
            <a:endParaRPr lang="nl-NL" altLang="nl-BE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Tijdelijke aanduiding voor dia-afbeelding 1">
            <a:extLst>
              <a:ext uri="{FF2B5EF4-FFF2-40B4-BE49-F238E27FC236}">
                <a16:creationId xmlns:a16="http://schemas.microsoft.com/office/drawing/2014/main" id="{0E69D4AF-BD6E-4447-9C10-113B72CAEF5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5" name="Tijdelijke aanduiding voor notities 2">
            <a:extLst>
              <a:ext uri="{FF2B5EF4-FFF2-40B4-BE49-F238E27FC236}">
                <a16:creationId xmlns:a16="http://schemas.microsoft.com/office/drawing/2014/main" id="{0BB666D0-9800-473A-AC1A-8851D7DB8C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nl-BE" altLang="nl-BE">
              <a:latin typeface="Arial" panose="020B0604020202020204" pitchFamily="34" charset="0"/>
              <a:ea typeface="ヒラギノ角ゴ Pro W3"/>
            </a:endParaRPr>
          </a:p>
        </p:txBody>
      </p:sp>
      <p:sp>
        <p:nvSpPr>
          <p:cNvPr id="59396" name="Tijdelijke aanduiding voor dianummer 3">
            <a:extLst>
              <a:ext uri="{FF2B5EF4-FFF2-40B4-BE49-F238E27FC236}">
                <a16:creationId xmlns:a16="http://schemas.microsoft.com/office/drawing/2014/main" id="{B5538C0C-504A-4213-A14D-58AC5F8447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/>
                <a:cs typeface="ヒラギノ角ゴ Pro W3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/>
                <a:cs typeface="ヒラギノ角ゴ Pro W3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/>
                <a:cs typeface="ヒラギノ角ゴ Pro W3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/>
                <a:cs typeface="ヒラギノ角ゴ Pro W3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/>
                <a:cs typeface="ヒラギノ角ゴ Pro W3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/>
                <a:cs typeface="ヒラギノ角ゴ Pro W3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/>
                <a:cs typeface="ヒラギノ角ゴ Pro W3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/>
                <a:cs typeface="ヒラギノ角ゴ Pro W3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/>
                <a:cs typeface="ヒラギノ角ゴ Pro W3"/>
              </a:defRPr>
            </a:lvl9pPr>
          </a:lstStyle>
          <a:p>
            <a:pPr>
              <a:spcBef>
                <a:spcPct val="0"/>
              </a:spcBef>
            </a:pPr>
            <a:fld id="{8E2239D7-34CD-4338-B671-45BE3FF4754E}" type="slidenum">
              <a:rPr lang="nl-NL" altLang="nl-BE"/>
              <a:pPr>
                <a:spcBef>
                  <a:spcPct val="0"/>
                </a:spcBef>
              </a:pPr>
              <a:t>39</a:t>
            </a:fld>
            <a:endParaRPr lang="nl-NL" altLang="nl-BE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Tijdelijke aanduiding voor dia-afbeelding 1">
            <a:extLst>
              <a:ext uri="{FF2B5EF4-FFF2-40B4-BE49-F238E27FC236}">
                <a16:creationId xmlns:a16="http://schemas.microsoft.com/office/drawing/2014/main" id="{962FEAAD-A0BA-4F6E-AC67-B84975FA2A8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3" name="Tijdelijke aanduiding voor notities 2">
            <a:extLst>
              <a:ext uri="{FF2B5EF4-FFF2-40B4-BE49-F238E27FC236}">
                <a16:creationId xmlns:a16="http://schemas.microsoft.com/office/drawing/2014/main" id="{85FAD9D6-2FA2-4462-A098-2878156B18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nl-BE" altLang="nl-BE">
              <a:latin typeface="Arial" panose="020B0604020202020204" pitchFamily="34" charset="0"/>
              <a:ea typeface="ヒラギノ角ゴ Pro W3"/>
            </a:endParaRPr>
          </a:p>
        </p:txBody>
      </p:sp>
      <p:sp>
        <p:nvSpPr>
          <p:cNvPr id="61444" name="Tijdelijke aanduiding voor dianummer 3">
            <a:extLst>
              <a:ext uri="{FF2B5EF4-FFF2-40B4-BE49-F238E27FC236}">
                <a16:creationId xmlns:a16="http://schemas.microsoft.com/office/drawing/2014/main" id="{C508DA09-9050-4DEA-BE8A-3E838C381B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/>
                <a:cs typeface="ヒラギノ角ゴ Pro W3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/>
                <a:cs typeface="ヒラギノ角ゴ Pro W3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/>
                <a:cs typeface="ヒラギノ角ゴ Pro W3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/>
                <a:cs typeface="ヒラギノ角ゴ Pro W3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/>
                <a:cs typeface="ヒラギノ角ゴ Pro W3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/>
                <a:cs typeface="ヒラギノ角ゴ Pro W3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/>
                <a:cs typeface="ヒラギノ角ゴ Pro W3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/>
                <a:cs typeface="ヒラギノ角ゴ Pro W3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/>
                <a:cs typeface="ヒラギノ角ゴ Pro W3"/>
              </a:defRPr>
            </a:lvl9pPr>
          </a:lstStyle>
          <a:p>
            <a:pPr>
              <a:spcBef>
                <a:spcPct val="0"/>
              </a:spcBef>
            </a:pPr>
            <a:fld id="{B4EE45BC-8C06-4877-9A75-C84A7F6BDED7}" type="slidenum">
              <a:rPr lang="nl-NL" altLang="nl-BE"/>
              <a:pPr>
                <a:spcBef>
                  <a:spcPct val="0"/>
                </a:spcBef>
              </a:pPr>
              <a:t>40</a:t>
            </a:fld>
            <a:endParaRPr lang="nl-NL" altLang="nl-BE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Tijdelijke aanduiding voor dia-afbeelding 1">
            <a:extLst>
              <a:ext uri="{FF2B5EF4-FFF2-40B4-BE49-F238E27FC236}">
                <a16:creationId xmlns:a16="http://schemas.microsoft.com/office/drawing/2014/main" id="{F164AA55-C1BB-4F61-9707-97C932920BE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1" name="Tijdelijke aanduiding voor notities 2">
            <a:extLst>
              <a:ext uri="{FF2B5EF4-FFF2-40B4-BE49-F238E27FC236}">
                <a16:creationId xmlns:a16="http://schemas.microsoft.com/office/drawing/2014/main" id="{723BFD33-478D-40D9-A1D6-DDEDCDDA87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nl-BE" altLang="nl-BE">
              <a:latin typeface="Arial" panose="020B0604020202020204" pitchFamily="34" charset="0"/>
              <a:ea typeface="ヒラギノ角ゴ Pro W3"/>
            </a:endParaRPr>
          </a:p>
        </p:txBody>
      </p:sp>
      <p:sp>
        <p:nvSpPr>
          <p:cNvPr id="63492" name="Tijdelijke aanduiding voor dianummer 3">
            <a:extLst>
              <a:ext uri="{FF2B5EF4-FFF2-40B4-BE49-F238E27FC236}">
                <a16:creationId xmlns:a16="http://schemas.microsoft.com/office/drawing/2014/main" id="{0A4E2341-9A13-49D6-A9B5-25AAC80FB91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/>
                <a:cs typeface="ヒラギノ角ゴ Pro W3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/>
                <a:cs typeface="ヒラギノ角ゴ Pro W3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/>
                <a:cs typeface="ヒラギノ角ゴ Pro W3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/>
                <a:cs typeface="ヒラギノ角ゴ Pro W3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/>
                <a:cs typeface="ヒラギノ角ゴ Pro W3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/>
                <a:cs typeface="ヒラギノ角ゴ Pro W3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/>
                <a:cs typeface="ヒラギノ角ゴ Pro W3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/>
                <a:cs typeface="ヒラギノ角ゴ Pro W3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/>
                <a:cs typeface="ヒラギノ角ゴ Pro W3"/>
              </a:defRPr>
            </a:lvl9pPr>
          </a:lstStyle>
          <a:p>
            <a:pPr>
              <a:spcBef>
                <a:spcPct val="0"/>
              </a:spcBef>
            </a:pPr>
            <a:fld id="{29DDD817-F6D7-4349-82EB-8355F1DF5D5F}" type="slidenum">
              <a:rPr lang="nl-NL" altLang="nl-BE"/>
              <a:pPr>
                <a:spcBef>
                  <a:spcPct val="0"/>
                </a:spcBef>
              </a:pPr>
              <a:t>41</a:t>
            </a:fld>
            <a:endParaRPr lang="nl-NL" altLang="nl-BE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Tijdelijke aanduiding voor dia-afbeelding 1">
            <a:extLst>
              <a:ext uri="{FF2B5EF4-FFF2-40B4-BE49-F238E27FC236}">
                <a16:creationId xmlns:a16="http://schemas.microsoft.com/office/drawing/2014/main" id="{689662A0-9ED8-4A0A-B9E7-F142D73DBD4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39" name="Tijdelijke aanduiding voor notities 2">
            <a:extLst>
              <a:ext uri="{FF2B5EF4-FFF2-40B4-BE49-F238E27FC236}">
                <a16:creationId xmlns:a16="http://schemas.microsoft.com/office/drawing/2014/main" id="{30C4B271-E7D1-44E4-B328-7927A322F6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nl-BE" altLang="nl-BE">
              <a:latin typeface="Arial" panose="020B0604020202020204" pitchFamily="34" charset="0"/>
              <a:ea typeface="ヒラギノ角ゴ Pro W3"/>
            </a:endParaRPr>
          </a:p>
        </p:txBody>
      </p:sp>
      <p:sp>
        <p:nvSpPr>
          <p:cNvPr id="65540" name="Tijdelijke aanduiding voor dianummer 3">
            <a:extLst>
              <a:ext uri="{FF2B5EF4-FFF2-40B4-BE49-F238E27FC236}">
                <a16:creationId xmlns:a16="http://schemas.microsoft.com/office/drawing/2014/main" id="{9F95E518-7577-440C-B786-963310A005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/>
                <a:cs typeface="ヒラギノ角ゴ Pro W3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/>
                <a:cs typeface="ヒラギノ角ゴ Pro W3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/>
                <a:cs typeface="ヒラギノ角ゴ Pro W3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/>
                <a:cs typeface="ヒラギノ角ゴ Pro W3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/>
                <a:cs typeface="ヒラギノ角ゴ Pro W3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/>
                <a:cs typeface="ヒラギノ角ゴ Pro W3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/>
                <a:cs typeface="ヒラギノ角ゴ Pro W3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/>
                <a:cs typeface="ヒラギノ角ゴ Pro W3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/>
                <a:cs typeface="ヒラギノ角ゴ Pro W3"/>
              </a:defRPr>
            </a:lvl9pPr>
          </a:lstStyle>
          <a:p>
            <a:pPr>
              <a:spcBef>
                <a:spcPct val="0"/>
              </a:spcBef>
            </a:pPr>
            <a:fld id="{6268023F-F51E-4DBD-B50C-5F33B34CA151}" type="slidenum">
              <a:rPr lang="nl-NL" altLang="nl-BE"/>
              <a:pPr>
                <a:spcBef>
                  <a:spcPct val="0"/>
                </a:spcBef>
              </a:pPr>
              <a:t>42</a:t>
            </a:fld>
            <a:endParaRPr lang="nl-NL" altLang="nl-BE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Tijdelijke aanduiding voor dia-afbeelding 1">
            <a:extLst>
              <a:ext uri="{FF2B5EF4-FFF2-40B4-BE49-F238E27FC236}">
                <a16:creationId xmlns:a16="http://schemas.microsoft.com/office/drawing/2014/main" id="{59ACD296-6E57-44C6-8C7B-40DC7FA240C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7" name="Tijdelijke aanduiding voor notities 2">
            <a:extLst>
              <a:ext uri="{FF2B5EF4-FFF2-40B4-BE49-F238E27FC236}">
                <a16:creationId xmlns:a16="http://schemas.microsoft.com/office/drawing/2014/main" id="{B07558C6-A324-4D5F-8104-549AED8F43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nl-BE" altLang="nl-BE">
              <a:latin typeface="Arial" panose="020B0604020202020204" pitchFamily="34" charset="0"/>
              <a:ea typeface="ヒラギノ角ゴ Pro W3"/>
            </a:endParaRPr>
          </a:p>
        </p:txBody>
      </p:sp>
      <p:sp>
        <p:nvSpPr>
          <p:cNvPr id="67588" name="Tijdelijke aanduiding voor dianummer 3">
            <a:extLst>
              <a:ext uri="{FF2B5EF4-FFF2-40B4-BE49-F238E27FC236}">
                <a16:creationId xmlns:a16="http://schemas.microsoft.com/office/drawing/2014/main" id="{D3A862DD-E5BB-407A-8157-61A2B5EC3AA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/>
                <a:cs typeface="ヒラギノ角ゴ Pro W3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/>
                <a:cs typeface="ヒラギノ角ゴ Pro W3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/>
                <a:cs typeface="ヒラギノ角ゴ Pro W3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/>
                <a:cs typeface="ヒラギノ角ゴ Pro W3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/>
                <a:cs typeface="ヒラギノ角ゴ Pro W3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/>
                <a:cs typeface="ヒラギノ角ゴ Pro W3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/>
                <a:cs typeface="ヒラギノ角ゴ Pro W3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/>
                <a:cs typeface="ヒラギノ角ゴ Pro W3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/>
                <a:cs typeface="ヒラギノ角ゴ Pro W3"/>
              </a:defRPr>
            </a:lvl9pPr>
          </a:lstStyle>
          <a:p>
            <a:pPr>
              <a:spcBef>
                <a:spcPct val="0"/>
              </a:spcBef>
            </a:pPr>
            <a:fld id="{DD9FF290-2A3D-44ED-BAB5-3DF21FEE36B8}" type="slidenum">
              <a:rPr lang="nl-NL" altLang="nl-BE"/>
              <a:pPr>
                <a:spcBef>
                  <a:spcPct val="0"/>
                </a:spcBef>
              </a:pPr>
              <a:t>43</a:t>
            </a:fld>
            <a:endParaRPr lang="nl-NL" altLang="nl-BE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Tijdelijke aanduiding voor dia-afbeelding 1">
            <a:extLst>
              <a:ext uri="{FF2B5EF4-FFF2-40B4-BE49-F238E27FC236}">
                <a16:creationId xmlns:a16="http://schemas.microsoft.com/office/drawing/2014/main" id="{0B07B442-CD82-4B44-AF3F-FB609434BE9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5" name="Tijdelijke aanduiding voor notities 2">
            <a:extLst>
              <a:ext uri="{FF2B5EF4-FFF2-40B4-BE49-F238E27FC236}">
                <a16:creationId xmlns:a16="http://schemas.microsoft.com/office/drawing/2014/main" id="{94D3E0CA-CC1C-4A62-B233-267EB52462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nl-BE" altLang="nl-BE">
              <a:latin typeface="Arial" panose="020B0604020202020204" pitchFamily="34" charset="0"/>
              <a:ea typeface="ヒラギノ角ゴ Pro W3"/>
            </a:endParaRPr>
          </a:p>
        </p:txBody>
      </p:sp>
      <p:sp>
        <p:nvSpPr>
          <p:cNvPr id="69636" name="Tijdelijke aanduiding voor dianummer 3">
            <a:extLst>
              <a:ext uri="{FF2B5EF4-FFF2-40B4-BE49-F238E27FC236}">
                <a16:creationId xmlns:a16="http://schemas.microsoft.com/office/drawing/2014/main" id="{548E1219-EF3C-42A6-855C-A8BB766066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/>
                <a:cs typeface="ヒラギノ角ゴ Pro W3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/>
                <a:cs typeface="ヒラギノ角ゴ Pro W3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/>
                <a:cs typeface="ヒラギノ角ゴ Pro W3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/>
                <a:cs typeface="ヒラギノ角ゴ Pro W3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/>
                <a:cs typeface="ヒラギノ角ゴ Pro W3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/>
                <a:cs typeface="ヒラギノ角ゴ Pro W3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/>
                <a:cs typeface="ヒラギノ角ゴ Pro W3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/>
                <a:cs typeface="ヒラギノ角ゴ Pro W3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/>
                <a:cs typeface="ヒラギノ角ゴ Pro W3"/>
              </a:defRPr>
            </a:lvl9pPr>
          </a:lstStyle>
          <a:p>
            <a:pPr>
              <a:spcBef>
                <a:spcPct val="0"/>
              </a:spcBef>
            </a:pPr>
            <a:fld id="{37975C3A-45D3-4DE9-990A-59A4504F480D}" type="slidenum">
              <a:rPr lang="nl-NL" altLang="nl-BE"/>
              <a:pPr>
                <a:spcBef>
                  <a:spcPct val="0"/>
                </a:spcBef>
              </a:pPr>
              <a:t>44</a:t>
            </a:fld>
            <a:endParaRPr lang="nl-NL" altLang="nl-BE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jdelijke aanduiding voor dia-afbeelding 1">
            <a:extLst>
              <a:ext uri="{FF2B5EF4-FFF2-40B4-BE49-F238E27FC236}">
                <a16:creationId xmlns:a16="http://schemas.microsoft.com/office/drawing/2014/main" id="{52D18260-2088-45F8-BA6B-3AA4A6DDC57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79" name="Tijdelijke aanduiding voor notities 2">
            <a:extLst>
              <a:ext uri="{FF2B5EF4-FFF2-40B4-BE49-F238E27FC236}">
                <a16:creationId xmlns:a16="http://schemas.microsoft.com/office/drawing/2014/main" id="{B7D4DA9D-9C77-47F8-8A99-6FF6593B8C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nl-BE" altLang="nl-BE">
              <a:latin typeface="Arial" panose="020B0604020202020204" pitchFamily="34" charset="0"/>
              <a:ea typeface="ヒラギノ角ゴ Pro W3"/>
            </a:endParaRPr>
          </a:p>
        </p:txBody>
      </p:sp>
      <p:sp>
        <p:nvSpPr>
          <p:cNvPr id="24580" name="Tijdelijke aanduiding voor dianummer 3">
            <a:extLst>
              <a:ext uri="{FF2B5EF4-FFF2-40B4-BE49-F238E27FC236}">
                <a16:creationId xmlns:a16="http://schemas.microsoft.com/office/drawing/2014/main" id="{72BB3F75-1253-45D3-9751-17A34CBDD57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/>
                <a:cs typeface="ヒラギノ角ゴ Pro W3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/>
                <a:cs typeface="ヒラギノ角ゴ Pro W3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/>
                <a:cs typeface="ヒラギノ角ゴ Pro W3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/>
                <a:cs typeface="ヒラギノ角ゴ Pro W3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/>
                <a:cs typeface="ヒラギノ角ゴ Pro W3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/>
                <a:cs typeface="ヒラギノ角ゴ Pro W3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/>
                <a:cs typeface="ヒラギノ角ゴ Pro W3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/>
                <a:cs typeface="ヒラギノ角ゴ Pro W3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/>
                <a:cs typeface="ヒラギノ角ゴ Pro W3"/>
              </a:defRPr>
            </a:lvl9pPr>
          </a:lstStyle>
          <a:p>
            <a:pPr>
              <a:spcBef>
                <a:spcPct val="0"/>
              </a:spcBef>
            </a:pPr>
            <a:fld id="{7BD50CF2-6829-44F3-9593-26B58AD3A9B4}" type="slidenum">
              <a:rPr lang="nl-NL" altLang="nl-BE"/>
              <a:pPr>
                <a:spcBef>
                  <a:spcPct val="0"/>
                </a:spcBef>
              </a:pPr>
              <a:t>16</a:t>
            </a:fld>
            <a:endParaRPr lang="nl-NL" altLang="nl-BE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Tijdelijke aanduiding voor dia-afbeelding 1">
            <a:extLst>
              <a:ext uri="{FF2B5EF4-FFF2-40B4-BE49-F238E27FC236}">
                <a16:creationId xmlns:a16="http://schemas.microsoft.com/office/drawing/2014/main" id="{F9DB4A29-0C23-4417-A326-20E3F34BB58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3" name="Tijdelijke aanduiding voor notities 2">
            <a:extLst>
              <a:ext uri="{FF2B5EF4-FFF2-40B4-BE49-F238E27FC236}">
                <a16:creationId xmlns:a16="http://schemas.microsoft.com/office/drawing/2014/main" id="{BCAC9EA5-0A54-42A8-8735-06E3BAFF91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nl-BE" altLang="nl-BE">
              <a:latin typeface="Arial" panose="020B0604020202020204" pitchFamily="34" charset="0"/>
              <a:ea typeface="ヒラギノ角ゴ Pro W3"/>
            </a:endParaRPr>
          </a:p>
        </p:txBody>
      </p:sp>
      <p:sp>
        <p:nvSpPr>
          <p:cNvPr id="71684" name="Tijdelijke aanduiding voor dianummer 3">
            <a:extLst>
              <a:ext uri="{FF2B5EF4-FFF2-40B4-BE49-F238E27FC236}">
                <a16:creationId xmlns:a16="http://schemas.microsoft.com/office/drawing/2014/main" id="{6AA82135-8885-4518-AB4F-A83F8039CD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/>
                <a:cs typeface="ヒラギノ角ゴ Pro W3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/>
                <a:cs typeface="ヒラギノ角ゴ Pro W3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/>
                <a:cs typeface="ヒラギノ角ゴ Pro W3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/>
                <a:cs typeface="ヒラギノ角ゴ Pro W3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/>
                <a:cs typeface="ヒラギノ角ゴ Pro W3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/>
                <a:cs typeface="ヒラギノ角ゴ Pro W3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/>
                <a:cs typeface="ヒラギノ角ゴ Pro W3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/>
                <a:cs typeface="ヒラギノ角ゴ Pro W3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/>
                <a:cs typeface="ヒラギノ角ゴ Pro W3"/>
              </a:defRPr>
            </a:lvl9pPr>
          </a:lstStyle>
          <a:p>
            <a:pPr>
              <a:spcBef>
                <a:spcPct val="0"/>
              </a:spcBef>
            </a:pPr>
            <a:fld id="{F175BE56-B3F9-43E4-A4FF-FFA54B19D961}" type="slidenum">
              <a:rPr lang="nl-NL" altLang="nl-BE"/>
              <a:pPr>
                <a:spcBef>
                  <a:spcPct val="0"/>
                </a:spcBef>
              </a:pPr>
              <a:t>45</a:t>
            </a:fld>
            <a:endParaRPr lang="nl-NL" altLang="nl-BE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Tijdelijke aanduiding voor dia-afbeelding 1">
            <a:extLst>
              <a:ext uri="{FF2B5EF4-FFF2-40B4-BE49-F238E27FC236}">
                <a16:creationId xmlns:a16="http://schemas.microsoft.com/office/drawing/2014/main" id="{24C3DA0F-D83F-46EB-B539-2154CE54CD7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39" name="Tijdelijke aanduiding voor notities 2">
            <a:extLst>
              <a:ext uri="{FF2B5EF4-FFF2-40B4-BE49-F238E27FC236}">
                <a16:creationId xmlns:a16="http://schemas.microsoft.com/office/drawing/2014/main" id="{82A4A749-2D7B-425E-9093-BE2EFA43B4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nl-BE" altLang="nl-BE">
              <a:latin typeface="Arial" panose="020B0604020202020204" pitchFamily="34" charset="0"/>
              <a:ea typeface="ヒラギノ角ゴ Pro W3"/>
            </a:endParaRPr>
          </a:p>
        </p:txBody>
      </p:sp>
      <p:sp>
        <p:nvSpPr>
          <p:cNvPr id="91140" name="Tijdelijke aanduiding voor dianummer 3">
            <a:extLst>
              <a:ext uri="{FF2B5EF4-FFF2-40B4-BE49-F238E27FC236}">
                <a16:creationId xmlns:a16="http://schemas.microsoft.com/office/drawing/2014/main" id="{E6E3E424-5BD6-4073-AB58-09A8ACE4B25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/>
                <a:cs typeface="ヒラギノ角ゴ Pro W3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/>
                <a:cs typeface="ヒラギノ角ゴ Pro W3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/>
                <a:cs typeface="ヒラギノ角ゴ Pro W3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/>
                <a:cs typeface="ヒラギノ角ゴ Pro W3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/>
                <a:cs typeface="ヒラギノ角ゴ Pro W3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/>
                <a:cs typeface="ヒラギノ角ゴ Pro W3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/>
                <a:cs typeface="ヒラギノ角ゴ Pro W3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/>
                <a:cs typeface="ヒラギノ角ゴ Pro W3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/>
                <a:cs typeface="ヒラギノ角ゴ Pro W3"/>
              </a:defRPr>
            </a:lvl9pPr>
          </a:lstStyle>
          <a:p>
            <a:pPr>
              <a:spcBef>
                <a:spcPct val="0"/>
              </a:spcBef>
            </a:pPr>
            <a:fld id="{CD5EB273-B544-46B4-B661-624DB4FCB6FA}" type="slidenum">
              <a:rPr lang="nl-NL" altLang="nl-BE"/>
              <a:pPr>
                <a:spcBef>
                  <a:spcPct val="0"/>
                </a:spcBef>
              </a:pPr>
              <a:t>63</a:t>
            </a:fld>
            <a:endParaRPr lang="nl-NL" altLang="nl-BE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Tijdelijke aanduiding voor dia-afbeelding 1">
            <a:extLst>
              <a:ext uri="{FF2B5EF4-FFF2-40B4-BE49-F238E27FC236}">
                <a16:creationId xmlns:a16="http://schemas.microsoft.com/office/drawing/2014/main" id="{F64A70CB-3FCC-4E9F-99FF-5336DCCA373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7" name="Tijdelijke aanduiding voor notities 2">
            <a:extLst>
              <a:ext uri="{FF2B5EF4-FFF2-40B4-BE49-F238E27FC236}">
                <a16:creationId xmlns:a16="http://schemas.microsoft.com/office/drawing/2014/main" id="{55EFD04D-70C5-4F00-9A3D-78839230E1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nl-BE" altLang="nl-BE">
              <a:latin typeface="Arial" panose="020B0604020202020204" pitchFamily="34" charset="0"/>
              <a:ea typeface="ヒラギノ角ゴ Pro W3"/>
            </a:endParaRPr>
          </a:p>
        </p:txBody>
      </p:sp>
      <p:sp>
        <p:nvSpPr>
          <p:cNvPr id="93188" name="Tijdelijke aanduiding voor dianummer 3">
            <a:extLst>
              <a:ext uri="{FF2B5EF4-FFF2-40B4-BE49-F238E27FC236}">
                <a16:creationId xmlns:a16="http://schemas.microsoft.com/office/drawing/2014/main" id="{06C3E5B0-D6C0-4488-85F2-AC3ADE7230B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/>
                <a:cs typeface="ヒラギノ角ゴ Pro W3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/>
                <a:cs typeface="ヒラギノ角ゴ Pro W3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/>
                <a:cs typeface="ヒラギノ角ゴ Pro W3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/>
                <a:cs typeface="ヒラギノ角ゴ Pro W3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/>
                <a:cs typeface="ヒラギノ角ゴ Pro W3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/>
                <a:cs typeface="ヒラギノ角ゴ Pro W3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/>
                <a:cs typeface="ヒラギノ角ゴ Pro W3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/>
                <a:cs typeface="ヒラギノ角ゴ Pro W3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/>
                <a:cs typeface="ヒラギノ角ゴ Pro W3"/>
              </a:defRPr>
            </a:lvl9pPr>
          </a:lstStyle>
          <a:p>
            <a:pPr>
              <a:spcBef>
                <a:spcPct val="0"/>
              </a:spcBef>
            </a:pPr>
            <a:fld id="{0685E522-CD7B-4B16-A321-6F76AD45EB48}" type="slidenum">
              <a:rPr lang="nl-NL" altLang="nl-BE"/>
              <a:pPr>
                <a:spcBef>
                  <a:spcPct val="0"/>
                </a:spcBef>
              </a:pPr>
              <a:t>64</a:t>
            </a:fld>
            <a:endParaRPr lang="nl-NL" altLang="nl-BE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jdelijke aanduiding voor dia-afbeelding 1">
            <a:extLst>
              <a:ext uri="{FF2B5EF4-FFF2-40B4-BE49-F238E27FC236}">
                <a16:creationId xmlns:a16="http://schemas.microsoft.com/office/drawing/2014/main" id="{340CA28E-884B-498B-9A96-797ECEE4FE1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7" name="Tijdelijke aanduiding voor notities 2">
            <a:extLst>
              <a:ext uri="{FF2B5EF4-FFF2-40B4-BE49-F238E27FC236}">
                <a16:creationId xmlns:a16="http://schemas.microsoft.com/office/drawing/2014/main" id="{E83E3774-679E-4F08-BB48-C9B45E8EC6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nl-BE" altLang="nl-BE">
              <a:latin typeface="Arial" panose="020B0604020202020204" pitchFamily="34" charset="0"/>
              <a:ea typeface="ヒラギノ角ゴ Pro W3"/>
            </a:endParaRPr>
          </a:p>
        </p:txBody>
      </p:sp>
      <p:sp>
        <p:nvSpPr>
          <p:cNvPr id="36868" name="Tijdelijke aanduiding voor dianummer 3">
            <a:extLst>
              <a:ext uri="{FF2B5EF4-FFF2-40B4-BE49-F238E27FC236}">
                <a16:creationId xmlns:a16="http://schemas.microsoft.com/office/drawing/2014/main" id="{5694191F-A609-477D-AEDB-D6555EA69B9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/>
                <a:cs typeface="ヒラギノ角ゴ Pro W3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/>
                <a:cs typeface="ヒラギノ角ゴ Pro W3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/>
                <a:cs typeface="ヒラギノ角ゴ Pro W3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/>
                <a:cs typeface="ヒラギノ角ゴ Pro W3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/>
                <a:cs typeface="ヒラギノ角ゴ Pro W3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/>
                <a:cs typeface="ヒラギノ角ゴ Pro W3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/>
                <a:cs typeface="ヒラギノ角ゴ Pro W3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/>
                <a:cs typeface="ヒラギノ角ゴ Pro W3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/>
                <a:cs typeface="ヒラギノ角ゴ Pro W3"/>
              </a:defRPr>
            </a:lvl9pPr>
          </a:lstStyle>
          <a:p>
            <a:pPr>
              <a:spcBef>
                <a:spcPct val="0"/>
              </a:spcBef>
            </a:pPr>
            <a:fld id="{BBB6B88D-6AFB-4F64-BA6B-8658CEEE60DE}" type="slidenum">
              <a:rPr lang="nl-NL" altLang="nl-BE"/>
              <a:pPr>
                <a:spcBef>
                  <a:spcPct val="0"/>
                </a:spcBef>
              </a:pPr>
              <a:t>28</a:t>
            </a:fld>
            <a:endParaRPr lang="nl-NL" altLang="nl-BE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jdelijke aanduiding voor dia-afbeelding 1">
            <a:extLst>
              <a:ext uri="{FF2B5EF4-FFF2-40B4-BE49-F238E27FC236}">
                <a16:creationId xmlns:a16="http://schemas.microsoft.com/office/drawing/2014/main" id="{B5209DAC-A25B-45B7-A228-8A641067293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5" name="Tijdelijke aanduiding voor notities 2">
            <a:extLst>
              <a:ext uri="{FF2B5EF4-FFF2-40B4-BE49-F238E27FC236}">
                <a16:creationId xmlns:a16="http://schemas.microsoft.com/office/drawing/2014/main" id="{4A3A2A2D-5C47-41BD-8355-6853B88939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nl-BE" altLang="nl-BE">
              <a:latin typeface="Arial" panose="020B0604020202020204" pitchFamily="34" charset="0"/>
              <a:ea typeface="ヒラギノ角ゴ Pro W3"/>
            </a:endParaRPr>
          </a:p>
        </p:txBody>
      </p:sp>
      <p:sp>
        <p:nvSpPr>
          <p:cNvPr id="38916" name="Tijdelijke aanduiding voor dianummer 3">
            <a:extLst>
              <a:ext uri="{FF2B5EF4-FFF2-40B4-BE49-F238E27FC236}">
                <a16:creationId xmlns:a16="http://schemas.microsoft.com/office/drawing/2014/main" id="{6B230CD8-94AA-4E05-9ADD-BDAB1CC9C8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/>
                <a:cs typeface="ヒラギノ角ゴ Pro W3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/>
                <a:cs typeface="ヒラギノ角ゴ Pro W3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/>
                <a:cs typeface="ヒラギノ角ゴ Pro W3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/>
                <a:cs typeface="ヒラギノ角ゴ Pro W3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/>
                <a:cs typeface="ヒラギノ角ゴ Pro W3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/>
                <a:cs typeface="ヒラギノ角ゴ Pro W3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/>
                <a:cs typeface="ヒラギノ角ゴ Pro W3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/>
                <a:cs typeface="ヒラギノ角ゴ Pro W3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/>
                <a:cs typeface="ヒラギノ角ゴ Pro W3"/>
              </a:defRPr>
            </a:lvl9pPr>
          </a:lstStyle>
          <a:p>
            <a:pPr>
              <a:spcBef>
                <a:spcPct val="0"/>
              </a:spcBef>
            </a:pPr>
            <a:fld id="{EC26EFE8-9A7D-40CC-B64B-B2E45516AB96}" type="slidenum">
              <a:rPr lang="nl-NL" altLang="nl-BE"/>
              <a:pPr>
                <a:spcBef>
                  <a:spcPct val="0"/>
                </a:spcBef>
              </a:pPr>
              <a:t>29</a:t>
            </a:fld>
            <a:endParaRPr lang="nl-NL" altLang="nl-BE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jdelijke aanduiding voor dia-afbeelding 1">
            <a:extLst>
              <a:ext uri="{FF2B5EF4-FFF2-40B4-BE49-F238E27FC236}">
                <a16:creationId xmlns:a16="http://schemas.microsoft.com/office/drawing/2014/main" id="{9F52886D-78B0-47A8-99E7-1F73E7381BC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3" name="Tijdelijke aanduiding voor notities 2">
            <a:extLst>
              <a:ext uri="{FF2B5EF4-FFF2-40B4-BE49-F238E27FC236}">
                <a16:creationId xmlns:a16="http://schemas.microsoft.com/office/drawing/2014/main" id="{7FC2425D-1976-4EFF-8215-FC3F912D37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nl-BE" altLang="nl-BE">
              <a:latin typeface="Arial" panose="020B0604020202020204" pitchFamily="34" charset="0"/>
              <a:ea typeface="ヒラギノ角ゴ Pro W3"/>
            </a:endParaRPr>
          </a:p>
        </p:txBody>
      </p:sp>
      <p:sp>
        <p:nvSpPr>
          <p:cNvPr id="40964" name="Tijdelijke aanduiding voor dianummer 3">
            <a:extLst>
              <a:ext uri="{FF2B5EF4-FFF2-40B4-BE49-F238E27FC236}">
                <a16:creationId xmlns:a16="http://schemas.microsoft.com/office/drawing/2014/main" id="{0E7926E0-BD02-464C-AA74-8A2A42D2E6E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/>
                <a:cs typeface="ヒラギノ角ゴ Pro W3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/>
                <a:cs typeface="ヒラギノ角ゴ Pro W3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/>
                <a:cs typeface="ヒラギノ角ゴ Pro W3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/>
                <a:cs typeface="ヒラギノ角ゴ Pro W3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/>
                <a:cs typeface="ヒラギノ角ゴ Pro W3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/>
                <a:cs typeface="ヒラギノ角ゴ Pro W3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/>
                <a:cs typeface="ヒラギノ角ゴ Pro W3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/>
                <a:cs typeface="ヒラギノ角ゴ Pro W3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/>
                <a:cs typeface="ヒラギノ角ゴ Pro W3"/>
              </a:defRPr>
            </a:lvl9pPr>
          </a:lstStyle>
          <a:p>
            <a:pPr>
              <a:spcBef>
                <a:spcPct val="0"/>
              </a:spcBef>
            </a:pPr>
            <a:fld id="{7AAB1B23-149A-4C97-981A-FC3909BAFC0C}" type="slidenum">
              <a:rPr lang="nl-NL" altLang="nl-BE"/>
              <a:pPr>
                <a:spcBef>
                  <a:spcPct val="0"/>
                </a:spcBef>
              </a:pPr>
              <a:t>30</a:t>
            </a:fld>
            <a:endParaRPr lang="nl-NL" altLang="nl-BE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jdelijke aanduiding voor dia-afbeelding 1">
            <a:extLst>
              <a:ext uri="{FF2B5EF4-FFF2-40B4-BE49-F238E27FC236}">
                <a16:creationId xmlns:a16="http://schemas.microsoft.com/office/drawing/2014/main" id="{59AE7708-760F-4190-B483-D6494166F0C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1" name="Tijdelijke aanduiding voor notities 2">
            <a:extLst>
              <a:ext uri="{FF2B5EF4-FFF2-40B4-BE49-F238E27FC236}">
                <a16:creationId xmlns:a16="http://schemas.microsoft.com/office/drawing/2014/main" id="{C79076F0-CECA-4F9D-A282-A29B15C804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nl-BE" altLang="nl-BE">
              <a:latin typeface="Arial" panose="020B0604020202020204" pitchFamily="34" charset="0"/>
              <a:ea typeface="ヒラギノ角ゴ Pro W3"/>
            </a:endParaRPr>
          </a:p>
        </p:txBody>
      </p:sp>
      <p:sp>
        <p:nvSpPr>
          <p:cNvPr id="43012" name="Tijdelijke aanduiding voor dianummer 3">
            <a:extLst>
              <a:ext uri="{FF2B5EF4-FFF2-40B4-BE49-F238E27FC236}">
                <a16:creationId xmlns:a16="http://schemas.microsoft.com/office/drawing/2014/main" id="{5C1F078A-A808-480E-8EB7-127D2EF6BF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/>
                <a:cs typeface="ヒラギノ角ゴ Pro W3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/>
                <a:cs typeface="ヒラギノ角ゴ Pro W3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/>
                <a:cs typeface="ヒラギノ角ゴ Pro W3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/>
                <a:cs typeface="ヒラギノ角ゴ Pro W3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/>
                <a:cs typeface="ヒラギノ角ゴ Pro W3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/>
                <a:cs typeface="ヒラギノ角ゴ Pro W3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/>
                <a:cs typeface="ヒラギノ角ゴ Pro W3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/>
                <a:cs typeface="ヒラギノ角ゴ Pro W3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/>
                <a:cs typeface="ヒラギノ角ゴ Pro W3"/>
              </a:defRPr>
            </a:lvl9pPr>
          </a:lstStyle>
          <a:p>
            <a:pPr>
              <a:spcBef>
                <a:spcPct val="0"/>
              </a:spcBef>
            </a:pPr>
            <a:fld id="{E1A1E206-CD89-4BEC-B40F-5E3E0E1B964D}" type="slidenum">
              <a:rPr lang="nl-NL" altLang="nl-BE"/>
              <a:pPr>
                <a:spcBef>
                  <a:spcPct val="0"/>
                </a:spcBef>
              </a:pPr>
              <a:t>31</a:t>
            </a:fld>
            <a:endParaRPr lang="nl-NL" altLang="nl-BE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ijdelijke aanduiding voor dia-afbeelding 1">
            <a:extLst>
              <a:ext uri="{FF2B5EF4-FFF2-40B4-BE49-F238E27FC236}">
                <a16:creationId xmlns:a16="http://schemas.microsoft.com/office/drawing/2014/main" id="{70A148D1-5785-4E2A-9247-0239026228F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59" name="Tijdelijke aanduiding voor notities 2">
            <a:extLst>
              <a:ext uri="{FF2B5EF4-FFF2-40B4-BE49-F238E27FC236}">
                <a16:creationId xmlns:a16="http://schemas.microsoft.com/office/drawing/2014/main" id="{F5DE20D9-B299-495B-933B-0BB4CBB950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nl-BE" altLang="nl-BE">
              <a:latin typeface="Arial" panose="020B0604020202020204" pitchFamily="34" charset="0"/>
              <a:ea typeface="ヒラギノ角ゴ Pro W3"/>
            </a:endParaRPr>
          </a:p>
        </p:txBody>
      </p:sp>
      <p:sp>
        <p:nvSpPr>
          <p:cNvPr id="45060" name="Tijdelijke aanduiding voor dianummer 3">
            <a:extLst>
              <a:ext uri="{FF2B5EF4-FFF2-40B4-BE49-F238E27FC236}">
                <a16:creationId xmlns:a16="http://schemas.microsoft.com/office/drawing/2014/main" id="{E8EAB02B-8A70-4B06-8626-5154ACEC631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/>
                <a:cs typeface="ヒラギノ角ゴ Pro W3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/>
                <a:cs typeface="ヒラギノ角ゴ Pro W3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/>
                <a:cs typeface="ヒラギノ角ゴ Pro W3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/>
                <a:cs typeface="ヒラギノ角ゴ Pro W3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/>
                <a:cs typeface="ヒラギノ角ゴ Pro W3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/>
                <a:cs typeface="ヒラギノ角ゴ Pro W3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/>
                <a:cs typeface="ヒラギノ角ゴ Pro W3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/>
                <a:cs typeface="ヒラギノ角ゴ Pro W3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/>
                <a:cs typeface="ヒラギノ角ゴ Pro W3"/>
              </a:defRPr>
            </a:lvl9pPr>
          </a:lstStyle>
          <a:p>
            <a:pPr>
              <a:spcBef>
                <a:spcPct val="0"/>
              </a:spcBef>
            </a:pPr>
            <a:fld id="{4A18115C-3065-4783-B07F-2216042B2870}" type="slidenum">
              <a:rPr lang="nl-NL" altLang="nl-BE"/>
              <a:pPr>
                <a:spcBef>
                  <a:spcPct val="0"/>
                </a:spcBef>
              </a:pPr>
              <a:t>32</a:t>
            </a:fld>
            <a:endParaRPr lang="nl-NL" altLang="nl-BE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Tijdelijke aanduiding voor dia-afbeelding 1">
            <a:extLst>
              <a:ext uri="{FF2B5EF4-FFF2-40B4-BE49-F238E27FC236}">
                <a16:creationId xmlns:a16="http://schemas.microsoft.com/office/drawing/2014/main" id="{0A29E95B-8C2C-4BA3-AB5C-87B9B2EEA87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7" name="Tijdelijke aanduiding voor notities 2">
            <a:extLst>
              <a:ext uri="{FF2B5EF4-FFF2-40B4-BE49-F238E27FC236}">
                <a16:creationId xmlns:a16="http://schemas.microsoft.com/office/drawing/2014/main" id="{F662964F-DD63-41F6-AC50-FCBF58E6C9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nl-BE" altLang="nl-BE">
              <a:latin typeface="Arial" panose="020B0604020202020204" pitchFamily="34" charset="0"/>
              <a:ea typeface="ヒラギノ角ゴ Pro W3"/>
            </a:endParaRPr>
          </a:p>
        </p:txBody>
      </p:sp>
      <p:sp>
        <p:nvSpPr>
          <p:cNvPr id="47108" name="Tijdelijke aanduiding voor dianummer 3">
            <a:extLst>
              <a:ext uri="{FF2B5EF4-FFF2-40B4-BE49-F238E27FC236}">
                <a16:creationId xmlns:a16="http://schemas.microsoft.com/office/drawing/2014/main" id="{68D52D75-6AD6-4620-94E1-B6ED41BD956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/>
                <a:cs typeface="ヒラギノ角ゴ Pro W3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/>
                <a:cs typeface="ヒラギノ角ゴ Pro W3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/>
                <a:cs typeface="ヒラギノ角ゴ Pro W3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/>
                <a:cs typeface="ヒラギノ角ゴ Pro W3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/>
                <a:cs typeface="ヒラギノ角ゴ Pro W3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/>
                <a:cs typeface="ヒラギノ角ゴ Pro W3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/>
                <a:cs typeface="ヒラギノ角ゴ Pro W3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/>
                <a:cs typeface="ヒラギノ角ゴ Pro W3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/>
                <a:cs typeface="ヒラギノ角ゴ Pro W3"/>
              </a:defRPr>
            </a:lvl9pPr>
          </a:lstStyle>
          <a:p>
            <a:pPr>
              <a:spcBef>
                <a:spcPct val="0"/>
              </a:spcBef>
            </a:pPr>
            <a:fld id="{2B80B90E-98FA-4B61-B3B1-C63134652801}" type="slidenum">
              <a:rPr lang="nl-NL" altLang="nl-BE"/>
              <a:pPr>
                <a:spcBef>
                  <a:spcPct val="0"/>
                </a:spcBef>
              </a:pPr>
              <a:t>33</a:t>
            </a:fld>
            <a:endParaRPr lang="nl-NL" altLang="nl-BE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Tijdelijke aanduiding voor dia-afbeelding 1">
            <a:extLst>
              <a:ext uri="{FF2B5EF4-FFF2-40B4-BE49-F238E27FC236}">
                <a16:creationId xmlns:a16="http://schemas.microsoft.com/office/drawing/2014/main" id="{B1843E22-8C4D-45E1-8B68-4D14D6DB630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5" name="Tijdelijke aanduiding voor notities 2">
            <a:extLst>
              <a:ext uri="{FF2B5EF4-FFF2-40B4-BE49-F238E27FC236}">
                <a16:creationId xmlns:a16="http://schemas.microsoft.com/office/drawing/2014/main" id="{B6848620-314B-4E32-95D1-71FCA13E44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nl-BE" altLang="nl-BE">
              <a:latin typeface="Arial" panose="020B0604020202020204" pitchFamily="34" charset="0"/>
              <a:ea typeface="ヒラギノ角ゴ Pro W3"/>
            </a:endParaRPr>
          </a:p>
        </p:txBody>
      </p:sp>
      <p:sp>
        <p:nvSpPr>
          <p:cNvPr id="49156" name="Tijdelijke aanduiding voor dianummer 3">
            <a:extLst>
              <a:ext uri="{FF2B5EF4-FFF2-40B4-BE49-F238E27FC236}">
                <a16:creationId xmlns:a16="http://schemas.microsoft.com/office/drawing/2014/main" id="{6AE56970-6757-4030-BEDB-9EAE3967F83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/>
                <a:cs typeface="ヒラギノ角ゴ Pro W3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/>
                <a:cs typeface="ヒラギノ角ゴ Pro W3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/>
                <a:cs typeface="ヒラギノ角ゴ Pro W3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/>
                <a:cs typeface="ヒラギノ角ゴ Pro W3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/>
                <a:cs typeface="ヒラギノ角ゴ Pro W3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/>
                <a:cs typeface="ヒラギノ角ゴ Pro W3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/>
                <a:cs typeface="ヒラギノ角ゴ Pro W3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/>
                <a:cs typeface="ヒラギノ角ゴ Pro W3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/>
                <a:cs typeface="ヒラギノ角ゴ Pro W3"/>
              </a:defRPr>
            </a:lvl9pPr>
          </a:lstStyle>
          <a:p>
            <a:pPr>
              <a:spcBef>
                <a:spcPct val="0"/>
              </a:spcBef>
            </a:pPr>
            <a:fld id="{0EB9835A-22D9-4DD5-8C68-6EFD1A773789}" type="slidenum">
              <a:rPr lang="nl-NL" altLang="nl-BE"/>
              <a:pPr>
                <a:spcBef>
                  <a:spcPct val="0"/>
                </a:spcBef>
              </a:pPr>
              <a:t>34</a:t>
            </a:fld>
            <a:endParaRPr lang="nl-NL" altLang="nl-BE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9">
            <a:extLst>
              <a:ext uri="{FF2B5EF4-FFF2-40B4-BE49-F238E27FC236}">
                <a16:creationId xmlns:a16="http://schemas.microsoft.com/office/drawing/2014/main" id="{820FB227-F754-4A79-ADDC-9D537A161A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4214" name="Rectangle 6"/>
          <p:cNvSpPr>
            <a:spLocks noGrp="1" noChangeArrowheads="1"/>
          </p:cNvSpPr>
          <p:nvPr>
            <p:ph type="ctrTitle"/>
          </p:nvPr>
        </p:nvSpPr>
        <p:spPr>
          <a:xfrm>
            <a:off x="685800" y="1295400"/>
            <a:ext cx="7772400" cy="2286000"/>
          </a:xfrm>
        </p:spPr>
        <p:txBody>
          <a:bodyPr>
            <a:normAutofit/>
          </a:bodyPr>
          <a:lstStyle>
            <a:lvl1pPr algn="r">
              <a:defRPr sz="5000" b="1"/>
            </a:lvl1pPr>
          </a:lstStyle>
          <a:p>
            <a:r>
              <a:rPr lang="nl-NL" dirty="0"/>
              <a:t>Click to </a:t>
            </a:r>
            <a:r>
              <a:rPr lang="nl-NL" dirty="0" err="1"/>
              <a:t>edit</a:t>
            </a:r>
            <a:r>
              <a:rPr lang="nl-NL" dirty="0"/>
              <a:t> </a:t>
            </a:r>
            <a:r>
              <a:rPr lang="nl-NL" dirty="0" err="1"/>
              <a:t>Master</a:t>
            </a:r>
            <a:r>
              <a:rPr lang="nl-NL" dirty="0"/>
              <a:t> </a:t>
            </a:r>
            <a:r>
              <a:rPr lang="nl-NL" dirty="0" err="1"/>
              <a:t>title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71333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FA483512-CDE5-43F6-8A06-3D24F9DA750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752128" y="2130425"/>
            <a:ext cx="7772400" cy="1470025"/>
          </a:xfrm>
        </p:spPr>
        <p:txBody>
          <a:bodyPr>
            <a:noAutofit/>
          </a:bodyPr>
          <a:lstStyle>
            <a:lvl1pPr algn="r">
              <a:defRPr sz="5400" b="1"/>
            </a:lvl1pPr>
          </a:lstStyle>
          <a:p>
            <a:r>
              <a:rPr lang="en-US"/>
              <a:t>Click to edit Master title style</a:t>
            </a:r>
            <a:endParaRPr lang="nl-BE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2123728" y="3717032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b="1">
                <a:solidFill>
                  <a:schemeClr val="accent6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dirty="0"/>
              <a:t>Klik om het opmaakprofiel van de modelondertitel te bewerken</a:t>
            </a:r>
            <a:endParaRPr lang="nl-BE" dirty="0"/>
          </a:p>
        </p:txBody>
      </p:sp>
      <p:sp>
        <p:nvSpPr>
          <p:cNvPr id="5" name="Tijdelijke aanduiding voor datum 3">
            <a:extLst>
              <a:ext uri="{FF2B5EF4-FFF2-40B4-BE49-F238E27FC236}">
                <a16:creationId xmlns:a16="http://schemas.microsoft.com/office/drawing/2014/main" id="{B55C8434-8ABA-4890-BE37-1496E229D4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5428625-FAB4-4478-88AF-41586C440F71}" type="datetimeFigureOut">
              <a:rPr lang="nl-BE"/>
              <a:pPr>
                <a:defRPr/>
              </a:pPr>
              <a:t>10/01/2022</a:t>
            </a:fld>
            <a:endParaRPr lang="nl-BE"/>
          </a:p>
        </p:txBody>
      </p:sp>
      <p:sp>
        <p:nvSpPr>
          <p:cNvPr id="6" name="Tijdelijke aanduiding voor voettekst 4">
            <a:extLst>
              <a:ext uri="{FF2B5EF4-FFF2-40B4-BE49-F238E27FC236}">
                <a16:creationId xmlns:a16="http://schemas.microsoft.com/office/drawing/2014/main" id="{DBA471BE-217E-4A0A-904A-B376AEE7E1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BE"/>
          </a:p>
        </p:txBody>
      </p:sp>
      <p:sp>
        <p:nvSpPr>
          <p:cNvPr id="7" name="Tijdelijke aanduiding voor dianummer 5">
            <a:extLst>
              <a:ext uri="{FF2B5EF4-FFF2-40B4-BE49-F238E27FC236}">
                <a16:creationId xmlns:a16="http://schemas.microsoft.com/office/drawing/2014/main" id="{D85FB926-8E3F-4E02-A1EA-90B84DD1D7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4BEC5F65-3C92-483C-A2F1-7384F4BD2AF1}" type="slidenum">
              <a:rPr lang="nl-BE" altLang="nl-BE"/>
              <a:pPr>
                <a:defRPr/>
              </a:pPr>
              <a:t>‹nr.›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41271607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05401F9A-85F3-4739-8912-ED96AF59F3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7B20525-9D9F-42EA-B0D4-A1F08A75EAC8}" type="datetimeFigureOut">
              <a:rPr lang="nl-BE"/>
              <a:pPr>
                <a:defRPr/>
              </a:pPr>
              <a:t>10/01/2022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1F1ADFD8-DF67-48E0-90C9-4FE1AC0530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242BF255-B66A-444D-868E-F6BCC5FB3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875FFB6-C8DD-449A-8980-E17940018245}" type="slidenum">
              <a:rPr lang="nl-BE" altLang="nl-BE"/>
              <a:pPr>
                <a:defRPr/>
              </a:pPr>
              <a:t>‹nr.›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8230282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nl-BE" sz="5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/>
              <a:t>Klik om de stijl te bewerken</a:t>
            </a:r>
            <a:endParaRPr lang="nl-BE" dirty="0"/>
          </a:p>
        </p:txBody>
      </p:sp>
      <p:sp>
        <p:nvSpPr>
          <p:cNvPr id="3" name="Tijdelijke aanduiding voor datum 3">
            <a:extLst>
              <a:ext uri="{FF2B5EF4-FFF2-40B4-BE49-F238E27FC236}">
                <a16:creationId xmlns:a16="http://schemas.microsoft.com/office/drawing/2014/main" id="{9F6F89AE-D7ED-4D30-96EE-1E6CF6F8C1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A23FF8A-2089-414B-9E34-2A8D4E14BE76}" type="datetimeFigureOut">
              <a:rPr lang="nl-BE"/>
              <a:pPr>
                <a:defRPr/>
              </a:pPr>
              <a:t>10/01/2022</a:t>
            </a:fld>
            <a:endParaRPr lang="nl-BE"/>
          </a:p>
        </p:txBody>
      </p:sp>
      <p:sp>
        <p:nvSpPr>
          <p:cNvPr id="4" name="Tijdelijke aanduiding voor voettekst 4">
            <a:extLst>
              <a:ext uri="{FF2B5EF4-FFF2-40B4-BE49-F238E27FC236}">
                <a16:creationId xmlns:a16="http://schemas.microsoft.com/office/drawing/2014/main" id="{05B5341E-C972-4B3B-A9FF-02C2545340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BE"/>
          </a:p>
        </p:txBody>
      </p:sp>
      <p:sp>
        <p:nvSpPr>
          <p:cNvPr id="5" name="Tijdelijke aanduiding voor dianummer 5">
            <a:extLst>
              <a:ext uri="{FF2B5EF4-FFF2-40B4-BE49-F238E27FC236}">
                <a16:creationId xmlns:a16="http://schemas.microsoft.com/office/drawing/2014/main" id="{EC5722BB-9CFC-4047-963A-A27CEA2BEB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AB6F637-61E4-456B-BD41-DDD06092EFFA}" type="slidenum">
              <a:rPr lang="nl-BE" altLang="nl-BE"/>
              <a:pPr>
                <a:defRPr/>
              </a:pPr>
              <a:t>‹nr.›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26301792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E020DC-7422-41B9-9766-F513217E8A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7F297BE-2CDF-4C8B-8226-7F8C0A30FB1A}" type="datetimeFigureOut">
              <a:rPr lang="en-US"/>
              <a:pPr>
                <a:defRPr/>
              </a:pPr>
              <a:t>1/10/2022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76F02CB-9C42-4565-B361-32BFC514F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CA90B5-2465-4F73-9992-CA706A9D4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24BB58A0-7979-4EEA-B9B0-D650A93AC816}" type="slidenum">
              <a:rPr lang="en-US" altLang="nl-BE"/>
              <a:pPr>
                <a:defRPr/>
              </a:pPr>
              <a:t>‹nr.›</a:t>
            </a:fld>
            <a:endParaRPr lang="en-US" altLang="nl-BE"/>
          </a:p>
        </p:txBody>
      </p:sp>
    </p:spTree>
    <p:extLst>
      <p:ext uri="{BB962C8B-B14F-4D97-AF65-F5344CB8AC3E}">
        <p14:creationId xmlns:p14="http://schemas.microsoft.com/office/powerpoint/2010/main" val="34002457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jdelijke aanduiding voor titel 1">
            <a:extLst>
              <a:ext uri="{FF2B5EF4-FFF2-40B4-BE49-F238E27FC236}">
                <a16:creationId xmlns:a16="http://schemas.microsoft.com/office/drawing/2014/main" id="{77FE0827-E83B-458A-B755-82ECBEC1DA6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nl-NL" altLang="nl-BE"/>
              <a:t>Klik om de stijl te bewerken</a:t>
            </a:r>
            <a:endParaRPr lang="nl-BE" altLang="nl-BE"/>
          </a:p>
        </p:txBody>
      </p:sp>
      <p:sp>
        <p:nvSpPr>
          <p:cNvPr id="1027" name="Tijdelijke aanduiding voor tekst 2">
            <a:extLst>
              <a:ext uri="{FF2B5EF4-FFF2-40B4-BE49-F238E27FC236}">
                <a16:creationId xmlns:a16="http://schemas.microsoft.com/office/drawing/2014/main" id="{5985CE76-929B-4505-97C4-1D58D75B03C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l-NL" altLang="nl-BE"/>
              <a:t>Klik om de modelstijlen te bewerken</a:t>
            </a:r>
          </a:p>
          <a:p>
            <a:pPr lvl="1"/>
            <a:r>
              <a:rPr lang="nl-NL" altLang="nl-BE"/>
              <a:t>Tweede niveau</a:t>
            </a:r>
          </a:p>
          <a:p>
            <a:pPr lvl="2"/>
            <a:r>
              <a:rPr lang="nl-NL" altLang="nl-BE"/>
              <a:t>Derde niveau</a:t>
            </a:r>
          </a:p>
          <a:p>
            <a:pPr lvl="3"/>
            <a:r>
              <a:rPr lang="nl-NL" altLang="nl-BE"/>
              <a:t>Vierde niveau</a:t>
            </a:r>
          </a:p>
          <a:p>
            <a:pPr lvl="4"/>
            <a:r>
              <a:rPr lang="nl-NL" altLang="nl-BE"/>
              <a:t>Vijfde niveau</a:t>
            </a:r>
            <a:endParaRPr lang="nl-BE" alt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EB696269-48B2-4583-B1F8-FDE5663CCC9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0" hangingPunct="0">
              <a:defRPr sz="1200">
                <a:solidFill>
                  <a:schemeClr val="tx1">
                    <a:tint val="75000"/>
                  </a:schemeClr>
                </a:solidFill>
                <a:latin typeface="Arial" charset="0"/>
                <a:ea typeface="ヒラギノ角ゴ Pro W3" pitchFamily="1" charset="-128"/>
                <a:cs typeface="+mn-cs"/>
              </a:defRPr>
            </a:lvl1pPr>
          </a:lstStyle>
          <a:p>
            <a:pPr>
              <a:defRPr/>
            </a:pPr>
            <a:fld id="{59475E87-AB7B-417E-B56E-95CC8278C558}" type="datetimeFigureOut">
              <a:rPr lang="nl-BE"/>
              <a:pPr>
                <a:defRPr/>
              </a:pPr>
              <a:t>10/01/2022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E880BEF1-90B4-4B82-A942-45386D549F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0" hangingPunct="0">
              <a:defRPr sz="1200">
                <a:solidFill>
                  <a:schemeClr val="tx1">
                    <a:tint val="75000"/>
                  </a:schemeClr>
                </a:solidFill>
                <a:latin typeface="Arial" charset="0"/>
                <a:ea typeface="ヒラギノ角ゴ Pro W3" pitchFamily="1" charset="-128"/>
                <a:cs typeface="+mn-cs"/>
              </a:defRPr>
            </a:lvl1pPr>
          </a:lstStyle>
          <a:p>
            <a:pPr>
              <a:defRPr/>
            </a:pPr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9E05B91-01BD-44B9-AEC1-68A5C25A0D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 smtClean="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B100BF0F-F35E-43BC-A4FA-4A9D2425412D}" type="slidenum">
              <a:rPr lang="nl-BE" altLang="nl-BE"/>
              <a:pPr>
                <a:defRPr/>
              </a:pPr>
              <a:t>‹nr.›</a:t>
            </a:fld>
            <a:endParaRPr lang="nl-BE" altLang="nl-B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2" r:id="rId1"/>
    <p:sldLayoutId id="2147483783" r:id="rId2"/>
    <p:sldLayoutId id="2147483780" r:id="rId3"/>
    <p:sldLayoutId id="2147483781" r:id="rId4"/>
    <p:sldLayoutId id="2147483784" r:id="rId5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5000" b="1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000" b="1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000" b="1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000" b="1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000" b="1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5000" b="1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5000" b="1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5000" b="1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5000" b="1">
          <a:solidFill>
            <a:schemeClr val="tx1"/>
          </a:solidFill>
          <a:latin typeface="Calibri" pitchFamily="34" charset="0"/>
        </a:defRPr>
      </a:lvl9pPr>
    </p:titleStyle>
    <p:bodyStyle>
      <a:lvl1pPr marL="536575" indent="-449263" algn="l" rtl="0" eaLnBrk="0" fontAlgn="base" hangingPunct="0">
        <a:spcBef>
          <a:spcPct val="20000"/>
        </a:spcBef>
        <a:spcAft>
          <a:spcPct val="0"/>
        </a:spcAft>
        <a:buClr>
          <a:srgbClr val="E46C0A"/>
        </a:buClr>
        <a:buFont typeface="Wingdings" panose="05000000000000000000" pitchFamily="2" charset="2"/>
        <a:buChar char="ü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900113" indent="-363538" algn="l" rtl="0" eaLnBrk="0" fontAlgn="base" hangingPunct="0">
        <a:spcBef>
          <a:spcPct val="20000"/>
        </a:spcBef>
        <a:spcAft>
          <a:spcPct val="0"/>
        </a:spcAft>
        <a:buClr>
          <a:srgbClr val="E46C0A"/>
        </a:buClr>
        <a:buFont typeface="Wingdings" panose="05000000000000000000" pitchFamily="2" charset="2"/>
        <a:buChar char="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262063" indent="-347663" algn="l" rtl="0" eaLnBrk="0" fontAlgn="base" hangingPunct="0">
        <a:spcBef>
          <a:spcPct val="20000"/>
        </a:spcBef>
        <a:spcAft>
          <a:spcPct val="0"/>
        </a:spcAft>
        <a:buClr>
          <a:srgbClr val="E46C0A"/>
        </a:buClr>
        <a:buFont typeface="Wingdings" panose="05000000000000000000" pitchFamily="2" charset="2"/>
        <a:buChar char="Ø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338138" algn="l" rtl="0" eaLnBrk="0" fontAlgn="base" hangingPunct="0">
        <a:spcBef>
          <a:spcPct val="20000"/>
        </a:spcBef>
        <a:spcAft>
          <a:spcPct val="0"/>
        </a:spcAft>
        <a:buClr>
          <a:srgbClr val="E46C0A"/>
        </a:buClr>
        <a:buFont typeface="Courier New" panose="02070309020205020404" pitchFamily="49" charset="0"/>
        <a:buChar char="o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973263" indent="-361950" algn="l" rtl="0" eaLnBrk="0" fontAlgn="base" hangingPunct="0">
        <a:spcBef>
          <a:spcPct val="20000"/>
        </a:spcBef>
        <a:spcAft>
          <a:spcPct val="0"/>
        </a:spcAft>
        <a:buClr>
          <a:srgbClr val="E46C0A"/>
        </a:buClr>
        <a:buFont typeface="Calibri" panose="020F0502020204030204" pitchFamily="34" charset="0"/>
        <a:buChar char="-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el 3">
            <a:extLst>
              <a:ext uri="{FF2B5EF4-FFF2-40B4-BE49-F238E27FC236}">
                <a16:creationId xmlns:a16="http://schemas.microsoft.com/office/drawing/2014/main" id="{FD0DFD94-4F10-4404-BF6E-8DEDEC235C7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nl-BE" altLang="nl-BE"/>
              <a:t>Iets presenteren</a:t>
            </a:r>
            <a:br>
              <a:rPr lang="nl-BE" altLang="nl-BE"/>
            </a:br>
            <a:r>
              <a:rPr lang="nl-BE" altLang="nl-BE"/>
              <a:t>Welkom</a:t>
            </a:r>
          </a:p>
        </p:txBody>
      </p:sp>
    </p:spTree>
    <p:custDataLst>
      <p:tags r:id="rId1"/>
    </p:custDataLst>
  </p:cSld>
  <p:clrMapOvr>
    <a:masterClrMapping/>
  </p:clrMapOvr>
  <p:transition advClick="0" advTm="5000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Content Placeholder 3" descr="Screen Clipping">
            <a:extLst>
              <a:ext uri="{FF2B5EF4-FFF2-40B4-BE49-F238E27FC236}">
                <a16:creationId xmlns:a16="http://schemas.microsoft.com/office/drawing/2014/main" id="{8A7EC3E2-AC0F-4989-A9C7-09789DDF49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188913"/>
            <a:ext cx="8594725" cy="65532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Clipping">
            <a:extLst>
              <a:ext uri="{FF2B5EF4-FFF2-40B4-BE49-F238E27FC236}">
                <a16:creationId xmlns:a16="http://schemas.microsoft.com/office/drawing/2014/main" id="{5F669033-9476-4431-A3E9-82B5CCCA90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300" y="3573463"/>
            <a:ext cx="8783638" cy="27717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5" name="Content Placeholder 3" descr="Screen Clipping">
            <a:extLst>
              <a:ext uri="{FF2B5EF4-FFF2-40B4-BE49-F238E27FC236}">
                <a16:creationId xmlns:a16="http://schemas.microsoft.com/office/drawing/2014/main" id="{256BBA11-72AE-49DD-AAC9-4D1F681034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300" y="115888"/>
            <a:ext cx="8793163" cy="32416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Content Placeholder 7" descr="Screen Clipping">
            <a:extLst>
              <a:ext uri="{FF2B5EF4-FFF2-40B4-BE49-F238E27FC236}">
                <a16:creationId xmlns:a16="http://schemas.microsoft.com/office/drawing/2014/main" id="{11F91BBF-31A7-41E6-AB44-A234223E6C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913" y="115888"/>
            <a:ext cx="6624637" cy="656748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1" descr="Screen Clipping">
            <a:extLst>
              <a:ext uri="{FF2B5EF4-FFF2-40B4-BE49-F238E27FC236}">
                <a16:creationId xmlns:a16="http://schemas.microsoft.com/office/drawing/2014/main" id="{1DD2049A-DEFC-4EBC-8189-40CBB36EB9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813" y="333375"/>
            <a:ext cx="6081712" cy="63722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Content Placeholder 3" descr="Screen Clipping">
            <a:extLst>
              <a:ext uri="{FF2B5EF4-FFF2-40B4-BE49-F238E27FC236}">
                <a16:creationId xmlns:a16="http://schemas.microsoft.com/office/drawing/2014/main" id="{14571B29-2BA7-4FF6-9946-8087FBF16A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765175"/>
            <a:ext cx="8816975" cy="52562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1" descr="Screen Clipping">
            <a:extLst>
              <a:ext uri="{FF2B5EF4-FFF2-40B4-BE49-F238E27FC236}">
                <a16:creationId xmlns:a16="http://schemas.microsoft.com/office/drawing/2014/main" id="{2C24DF7A-8806-4791-8E43-7E088BC53D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908050"/>
            <a:ext cx="8645525" cy="47529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el 1">
            <a:extLst>
              <a:ext uri="{FF2B5EF4-FFF2-40B4-BE49-F238E27FC236}">
                <a16:creationId xmlns:a16="http://schemas.microsoft.com/office/drawing/2014/main" id="{FACD7052-9C88-4C39-90AF-E9EB211A37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2475" y="2130425"/>
            <a:ext cx="7772400" cy="1470025"/>
          </a:xfrm>
        </p:spPr>
        <p:txBody>
          <a:bodyPr/>
          <a:lstStyle/>
          <a:p>
            <a:pPr eaLnBrk="1" hangingPunct="1"/>
            <a:r>
              <a:rPr lang="nl-BE" altLang="nl-BE"/>
              <a:t>Waar zijn mensen</a:t>
            </a:r>
            <a:br>
              <a:rPr lang="nl-BE" altLang="nl-BE"/>
            </a:br>
            <a:r>
              <a:rPr lang="nl-BE" altLang="nl-BE"/>
              <a:t>bang van?</a:t>
            </a:r>
            <a:br>
              <a:rPr lang="nl-BE" altLang="nl-BE"/>
            </a:br>
            <a:endParaRPr lang="nl-BE" altLang="nl-BE"/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C6A8B95E-9DCF-4F02-ADEB-DC2C9AE0F7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24075" y="3716338"/>
            <a:ext cx="6400800" cy="1752600"/>
          </a:xfrm>
        </p:spPr>
        <p:txBody>
          <a:bodyPr/>
          <a:lstStyle/>
          <a:p>
            <a:pPr>
              <a:defRPr/>
            </a:pPr>
            <a:r>
              <a:rPr lang="nl-BE" dirty="0"/>
              <a:t>Een top 10</a:t>
            </a:r>
            <a:endParaRPr 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>
            <a:extLst>
              <a:ext uri="{FF2B5EF4-FFF2-40B4-BE49-F238E27FC236}">
                <a16:creationId xmlns:a16="http://schemas.microsoft.com/office/drawing/2014/main" id="{F7DDE106-ABBF-4B30-98AE-7D0CAAF2A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altLang="en-US"/>
              <a:t>10. Claustrofobie</a:t>
            </a:r>
            <a:endParaRPr lang="en-US" altLang="en-US"/>
          </a:p>
        </p:txBody>
      </p:sp>
      <p:pic>
        <p:nvPicPr>
          <p:cNvPr id="4" name="Content Placeholder 3" descr="Screen Clipping">
            <a:extLst>
              <a:ext uri="{FF2B5EF4-FFF2-40B4-BE49-F238E27FC236}">
                <a16:creationId xmlns:a16="http://schemas.microsoft.com/office/drawing/2014/main" id="{B7D51CEE-8A05-4F26-BE45-0651FEC710B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27025" y="1773238"/>
            <a:ext cx="8626475" cy="4248150"/>
          </a:xfr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>
            <a:extLst>
              <a:ext uri="{FF2B5EF4-FFF2-40B4-BE49-F238E27FC236}">
                <a16:creationId xmlns:a16="http://schemas.microsoft.com/office/drawing/2014/main" id="{8288F886-DD7C-4E83-BB32-1A227B6EFB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altLang="en-US"/>
              <a:t>9. Astrafobie</a:t>
            </a:r>
            <a:endParaRPr lang="en-US" altLang="en-US"/>
          </a:p>
        </p:txBody>
      </p:sp>
      <p:pic>
        <p:nvPicPr>
          <p:cNvPr id="5" name="Content Placeholder 4" descr="Screen Clipping">
            <a:extLst>
              <a:ext uri="{FF2B5EF4-FFF2-40B4-BE49-F238E27FC236}">
                <a16:creationId xmlns:a16="http://schemas.microsoft.com/office/drawing/2014/main" id="{8ED4E7D0-12A3-4C13-9CAF-618D3E29AB3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2075" y="1268413"/>
            <a:ext cx="8953500" cy="5184775"/>
          </a:xfr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Content Placeholder 3" descr="Screen Clipping">
            <a:extLst>
              <a:ext uri="{FF2B5EF4-FFF2-40B4-BE49-F238E27FC236}">
                <a16:creationId xmlns:a16="http://schemas.microsoft.com/office/drawing/2014/main" id="{DB468D4F-93EB-4AA2-ACEA-5386EDC158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260350"/>
            <a:ext cx="7604125" cy="63373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>
            <a:extLst>
              <a:ext uri="{FF2B5EF4-FFF2-40B4-BE49-F238E27FC236}">
                <a16:creationId xmlns:a16="http://schemas.microsoft.com/office/drawing/2014/main" id="{BE61D5A6-2D1A-4FA9-AC84-8889CCE477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altLang="en-US"/>
              <a:t>8. Agorafobie</a:t>
            </a:r>
            <a:endParaRPr lang="en-US" altLang="en-US"/>
          </a:p>
        </p:txBody>
      </p:sp>
      <p:pic>
        <p:nvPicPr>
          <p:cNvPr id="4" name="Content Placeholder 3" descr="Screen Clipping">
            <a:extLst>
              <a:ext uri="{FF2B5EF4-FFF2-40B4-BE49-F238E27FC236}">
                <a16:creationId xmlns:a16="http://schemas.microsoft.com/office/drawing/2014/main" id="{8CD58254-4752-4AD2-A347-77DDFD3FC9D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98463" y="1268413"/>
            <a:ext cx="8347075" cy="5476875"/>
          </a:xfr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1">
            <a:extLst>
              <a:ext uri="{FF2B5EF4-FFF2-40B4-BE49-F238E27FC236}">
                <a16:creationId xmlns:a16="http://schemas.microsoft.com/office/drawing/2014/main" id="{F62AB97A-1C46-4F3B-8ED9-B17652AE43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altLang="en-US"/>
              <a:t>7. Aerofobie</a:t>
            </a:r>
            <a:endParaRPr lang="en-US" altLang="en-US"/>
          </a:p>
        </p:txBody>
      </p:sp>
      <p:pic>
        <p:nvPicPr>
          <p:cNvPr id="4" name="Content Placeholder 3" descr="Screen Clipping">
            <a:extLst>
              <a:ext uri="{FF2B5EF4-FFF2-40B4-BE49-F238E27FC236}">
                <a16:creationId xmlns:a16="http://schemas.microsoft.com/office/drawing/2014/main" id="{B85E701B-49E3-4F71-9CA4-9CC3FDAB19D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47638" y="1417638"/>
            <a:ext cx="8848725" cy="4964112"/>
          </a:xfr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>
            <a:extLst>
              <a:ext uri="{FF2B5EF4-FFF2-40B4-BE49-F238E27FC236}">
                <a16:creationId xmlns:a16="http://schemas.microsoft.com/office/drawing/2014/main" id="{CD09FC8C-D457-4ADE-82CC-55C7038914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altLang="en-US"/>
              <a:t>6. Sociale angststoornis</a:t>
            </a:r>
            <a:endParaRPr lang="en-US" altLang="en-US"/>
          </a:p>
        </p:txBody>
      </p:sp>
      <p:pic>
        <p:nvPicPr>
          <p:cNvPr id="4" name="Content Placeholder 3" descr="Screen Clipping">
            <a:extLst>
              <a:ext uri="{FF2B5EF4-FFF2-40B4-BE49-F238E27FC236}">
                <a16:creationId xmlns:a16="http://schemas.microsoft.com/office/drawing/2014/main" id="{6664FD2A-F503-4D85-A09E-FF1CDBE3D6F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95363" y="1268413"/>
            <a:ext cx="7153275" cy="5462587"/>
          </a:xfr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>
            <a:extLst>
              <a:ext uri="{FF2B5EF4-FFF2-40B4-BE49-F238E27FC236}">
                <a16:creationId xmlns:a16="http://schemas.microsoft.com/office/drawing/2014/main" id="{A48AD1C4-B6D2-4AEB-AA97-550E7D0A1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altLang="en-US"/>
              <a:t>5. Acrofobie</a:t>
            </a:r>
            <a:endParaRPr lang="en-US" altLang="en-US"/>
          </a:p>
        </p:txBody>
      </p:sp>
      <p:pic>
        <p:nvPicPr>
          <p:cNvPr id="6" name="Content Placeholder 5" descr="Screen Clipping">
            <a:extLst>
              <a:ext uri="{FF2B5EF4-FFF2-40B4-BE49-F238E27FC236}">
                <a16:creationId xmlns:a16="http://schemas.microsoft.com/office/drawing/2014/main" id="{27366FA3-D390-41D6-925D-FEEC0BF7675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06400" y="1196975"/>
            <a:ext cx="8331200" cy="5486400"/>
          </a:xfr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1">
            <a:extLst>
              <a:ext uri="{FF2B5EF4-FFF2-40B4-BE49-F238E27FC236}">
                <a16:creationId xmlns:a16="http://schemas.microsoft.com/office/drawing/2014/main" id="{06CB93EA-15C8-487F-BDED-E2464B2724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altLang="en-US"/>
              <a:t>4. Nyctofobie</a:t>
            </a:r>
            <a:endParaRPr lang="en-US" altLang="en-US"/>
          </a:p>
        </p:txBody>
      </p:sp>
      <p:pic>
        <p:nvPicPr>
          <p:cNvPr id="4" name="Content Placeholder 3" descr="Screen Clipping">
            <a:extLst>
              <a:ext uri="{FF2B5EF4-FFF2-40B4-BE49-F238E27FC236}">
                <a16:creationId xmlns:a16="http://schemas.microsoft.com/office/drawing/2014/main" id="{5AD45C42-0131-4D6F-B26F-2D42557E0BC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38125" y="1268413"/>
            <a:ext cx="8667750" cy="5080000"/>
          </a:xfr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le 1">
            <a:extLst>
              <a:ext uri="{FF2B5EF4-FFF2-40B4-BE49-F238E27FC236}">
                <a16:creationId xmlns:a16="http://schemas.microsoft.com/office/drawing/2014/main" id="{3FC47FE9-B83B-4574-A4B2-CC84F0F99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altLang="en-US"/>
              <a:t>3. Arachnofobie</a:t>
            </a:r>
            <a:endParaRPr lang="en-US" altLang="en-US"/>
          </a:p>
        </p:txBody>
      </p:sp>
      <p:pic>
        <p:nvPicPr>
          <p:cNvPr id="4" name="Content Placeholder 3" descr="Screen Clipping">
            <a:extLst>
              <a:ext uri="{FF2B5EF4-FFF2-40B4-BE49-F238E27FC236}">
                <a16:creationId xmlns:a16="http://schemas.microsoft.com/office/drawing/2014/main" id="{D0F6C771-CAEE-439A-BB97-7AB90D08E54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20663" y="1268413"/>
            <a:ext cx="8702675" cy="5145087"/>
          </a:xfr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le 1">
            <a:extLst>
              <a:ext uri="{FF2B5EF4-FFF2-40B4-BE49-F238E27FC236}">
                <a16:creationId xmlns:a16="http://schemas.microsoft.com/office/drawing/2014/main" id="{F4AA277B-D353-4F90-8CAD-16CF83EC7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altLang="en-US"/>
              <a:t>2. Glossofobie</a:t>
            </a:r>
            <a:endParaRPr lang="en-US" altLang="en-US"/>
          </a:p>
        </p:txBody>
      </p:sp>
      <p:pic>
        <p:nvPicPr>
          <p:cNvPr id="4" name="Content Placeholder 3" descr="Screen Clipping">
            <a:extLst>
              <a:ext uri="{FF2B5EF4-FFF2-40B4-BE49-F238E27FC236}">
                <a16:creationId xmlns:a16="http://schemas.microsoft.com/office/drawing/2014/main" id="{B859AD5E-FE51-4246-B6F3-816097E3037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00125" y="1268413"/>
            <a:ext cx="7143750" cy="5468937"/>
          </a:xfr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1">
            <a:extLst>
              <a:ext uri="{FF2B5EF4-FFF2-40B4-BE49-F238E27FC236}">
                <a16:creationId xmlns:a16="http://schemas.microsoft.com/office/drawing/2014/main" id="{0A70D776-824E-40DE-A241-5624F5ABB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altLang="en-US"/>
              <a:t>1. Necrofobie</a:t>
            </a:r>
            <a:endParaRPr lang="en-US" altLang="en-US"/>
          </a:p>
        </p:txBody>
      </p:sp>
      <p:pic>
        <p:nvPicPr>
          <p:cNvPr id="4" name="Content Placeholder 3" descr="Screen Clipping">
            <a:extLst>
              <a:ext uri="{FF2B5EF4-FFF2-40B4-BE49-F238E27FC236}">
                <a16:creationId xmlns:a16="http://schemas.microsoft.com/office/drawing/2014/main" id="{EED54DA3-60D6-43CA-B457-69CB2EE9A50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17588" y="1268413"/>
            <a:ext cx="7108825" cy="5286375"/>
          </a:xfr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el 1">
            <a:extLst>
              <a:ext uri="{FF2B5EF4-FFF2-40B4-BE49-F238E27FC236}">
                <a16:creationId xmlns:a16="http://schemas.microsoft.com/office/drawing/2014/main" id="{7A416E1D-4D8B-4579-A508-36F1FAC14E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2475" y="2130425"/>
            <a:ext cx="7772400" cy="1470025"/>
          </a:xfrm>
        </p:spPr>
        <p:txBody>
          <a:bodyPr/>
          <a:lstStyle/>
          <a:p>
            <a:pPr eaLnBrk="1" hangingPunct="1"/>
            <a:r>
              <a:rPr lang="nl-BE" altLang="nl-BE"/>
              <a:t>Powerpoint</a:t>
            </a:r>
            <a:br>
              <a:rPr lang="nl-BE" altLang="nl-BE"/>
            </a:br>
            <a:r>
              <a:rPr lang="nl-BE" altLang="nl-BE"/>
              <a:t>Presentaties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63A95DEF-905B-4F31-891E-C790E41B5B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24075" y="3716338"/>
            <a:ext cx="6400800" cy="1752600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buClr>
                <a:schemeClr val="accent6">
                  <a:lumMod val="75000"/>
                </a:schemeClr>
              </a:buClr>
              <a:defRPr/>
            </a:pPr>
            <a:r>
              <a:rPr lang="nl-BE" dirty="0"/>
              <a:t>Do’s and </a:t>
            </a:r>
            <a:r>
              <a:rPr lang="nl-BE" dirty="0" err="1"/>
              <a:t>Don’ts</a:t>
            </a:r>
            <a:endParaRPr lang="nl-BE" dirty="0"/>
          </a:p>
          <a:p>
            <a:pPr eaLnBrk="1" fontAlgn="auto" hangingPunct="1">
              <a:spcAft>
                <a:spcPts val="0"/>
              </a:spcAft>
              <a:buClr>
                <a:schemeClr val="accent6">
                  <a:lumMod val="75000"/>
                </a:schemeClr>
              </a:buClr>
              <a:defRPr/>
            </a:pPr>
            <a:r>
              <a:rPr lang="nl-BE" dirty="0"/>
              <a:t>Vincent Van De </a:t>
            </a:r>
            <a:r>
              <a:rPr lang="nl-BE" dirty="0" err="1"/>
              <a:t>Walle</a:t>
            </a:r>
            <a:endParaRPr lang="nl-BE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BE5A2F-E666-4E61-9451-DEB20E6D9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t>Waarvoor dient de presentatie?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8045787-2AF1-4DAB-9AE3-F99A587D89B6}"/>
              </a:ext>
            </a:extLst>
          </p:cNvPr>
          <p:cNvSpPr>
            <a:spLocks noGrp="1"/>
          </p:cNvSpPr>
          <p:nvPr>
            <p:ph idx="4294967295"/>
          </p:nvPr>
        </p:nvSpPr>
        <p:spPr/>
        <p:txBody>
          <a:bodyPr/>
          <a:lstStyle/>
          <a:p>
            <a:pPr eaLnBrk="1" hangingPunct="1"/>
            <a:r>
              <a:rPr lang="nl-BE" altLang="nl-BE"/>
              <a:t>Het doel is:</a:t>
            </a:r>
          </a:p>
          <a:p>
            <a:pPr lvl="1" eaLnBrk="1" hangingPunct="1"/>
            <a:r>
              <a:rPr lang="nl-BE" altLang="nl-BE"/>
              <a:t>Verkopen</a:t>
            </a:r>
          </a:p>
          <a:p>
            <a:pPr lvl="1" eaLnBrk="1" hangingPunct="1"/>
            <a:r>
              <a:rPr lang="nl-BE" altLang="nl-BE"/>
              <a:t>Informeren</a:t>
            </a:r>
          </a:p>
          <a:p>
            <a:pPr lvl="1" eaLnBrk="1" hangingPunct="1"/>
            <a:r>
              <a:rPr lang="nl-BE" altLang="nl-BE"/>
              <a:t>Geheugsteun voor de presentator</a:t>
            </a:r>
          </a:p>
          <a:p>
            <a:pPr lvl="1" eaLnBrk="1" hangingPunct="1"/>
            <a:r>
              <a:rPr lang="nl-BE" altLang="nl-BE"/>
              <a:t>Entertainen</a:t>
            </a:r>
          </a:p>
          <a:p>
            <a:pPr eaLnBrk="1" hangingPunct="1"/>
            <a:r>
              <a:rPr lang="nl-BE" altLang="nl-BE"/>
              <a:t>Wie is het publiek?</a:t>
            </a:r>
          </a:p>
          <a:p>
            <a:pPr lvl="1" eaLnBrk="1" hangingPunct="1"/>
            <a:r>
              <a:rPr lang="nl-BE" altLang="nl-BE"/>
              <a:t>Klanten, werknemers, studenten, kinderen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1" descr="Screen Clipping">
            <a:extLst>
              <a:ext uri="{FF2B5EF4-FFF2-40B4-BE49-F238E27FC236}">
                <a16:creationId xmlns:a16="http://schemas.microsoft.com/office/drawing/2014/main" id="{241E3BD0-19DD-4E31-BB25-C086CF4777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476250"/>
            <a:ext cx="8907463" cy="4968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itel 1">
            <a:extLst>
              <a:ext uri="{FF2B5EF4-FFF2-40B4-BE49-F238E27FC236}">
                <a16:creationId xmlns:a16="http://schemas.microsoft.com/office/drawing/2014/main" id="{ABF78490-BBB1-43AB-BA6F-616FDEC04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nl-BE" altLang="nl-BE"/>
              <a:t>Wie maakt de presentatie?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E3A407C-DB84-43B0-AB7D-BD056B49B9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nl-BE" altLang="nl-BE"/>
              <a:t>Dezelfde persoon die de presentatie geeft.</a:t>
            </a:r>
          </a:p>
          <a:p>
            <a:pPr eaLnBrk="1" hangingPunct="1"/>
            <a:r>
              <a:rPr lang="nl-BE" altLang="nl-BE"/>
              <a:t>Een andere persoon.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el 1">
            <a:extLst>
              <a:ext uri="{FF2B5EF4-FFF2-40B4-BE49-F238E27FC236}">
                <a16:creationId xmlns:a16="http://schemas.microsoft.com/office/drawing/2014/main" id="{4B4D26D8-C041-469B-BD3D-CE73A0031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nl-BE" altLang="nl-BE"/>
              <a:t>Presentaties maken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D755343-91EF-4194-B5A6-3B95E4FD43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nl-BE" altLang="nl-BE"/>
              <a:t>Denk na op voorhand</a:t>
            </a:r>
          </a:p>
          <a:p>
            <a:pPr lvl="1" eaLnBrk="1" hangingPunct="1"/>
            <a:r>
              <a:rPr lang="nl-BE" altLang="nl-BE"/>
              <a:t>Welke boodschap wil je (baas) overbrengen?</a:t>
            </a:r>
          </a:p>
          <a:p>
            <a:pPr lvl="1" eaLnBrk="1" hangingPunct="1"/>
            <a:r>
              <a:rPr lang="nl-BE" altLang="nl-BE"/>
              <a:t>Hoeveel tijd heb je?</a:t>
            </a:r>
          </a:p>
          <a:p>
            <a:pPr lvl="1" eaLnBrk="1" hangingPunct="1"/>
            <a:r>
              <a:rPr lang="nl-BE" altLang="nl-BE"/>
              <a:t>Geef je een papieren kopie aan je publiek?</a:t>
            </a:r>
          </a:p>
          <a:p>
            <a:pPr lvl="2" eaLnBrk="1" hangingPunct="1"/>
            <a:r>
              <a:rPr lang="nl-BE" altLang="nl-BE"/>
              <a:t>Nee</a:t>
            </a:r>
          </a:p>
          <a:p>
            <a:pPr lvl="2" eaLnBrk="1" hangingPunct="1"/>
            <a:r>
              <a:rPr lang="nl-BE" altLang="nl-BE"/>
              <a:t>Nee, maar wel digitaal</a:t>
            </a:r>
          </a:p>
          <a:p>
            <a:pPr lvl="2" eaLnBrk="1" hangingPunct="1"/>
            <a:r>
              <a:rPr lang="nl-BE" altLang="nl-BE"/>
              <a:t>Ja, achteraf</a:t>
            </a:r>
          </a:p>
          <a:p>
            <a:pPr lvl="2" eaLnBrk="1" hangingPunct="1"/>
            <a:r>
              <a:rPr lang="nl-BE" altLang="nl-BE"/>
              <a:t>Ja, op voorhand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el 1">
            <a:extLst>
              <a:ext uri="{FF2B5EF4-FFF2-40B4-BE49-F238E27FC236}">
                <a16:creationId xmlns:a16="http://schemas.microsoft.com/office/drawing/2014/main" id="{2B818468-470D-4C75-9A6C-A0D9B2922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nl-BE" altLang="nl-BE"/>
              <a:t>Presentaties maken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FE96108-0A27-486F-942D-342D79E660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nl-BE" altLang="nl-BE"/>
              <a:t>Verzorg je taal</a:t>
            </a:r>
          </a:p>
          <a:p>
            <a:pPr lvl="1" eaLnBrk="1" hangingPunct="1"/>
            <a:r>
              <a:rPr lang="nl-BE" altLang="nl-BE"/>
              <a:t>Vermijd taalfauten</a:t>
            </a:r>
          </a:p>
          <a:p>
            <a:pPr lvl="1" eaLnBrk="1" hangingPunct="1"/>
            <a:r>
              <a:rPr lang="nl-BE" altLang="nl-BE">
                <a:sym typeface="Wingdings" panose="05000000000000000000" pitchFamily="2" charset="2"/>
              </a:rPr>
              <a:t>Bedrijfsnamen en klantnamen juist schrijven</a:t>
            </a:r>
          </a:p>
          <a:p>
            <a:pPr eaLnBrk="1" hangingPunct="1"/>
            <a:r>
              <a:rPr lang="nl-BE" altLang="nl-BE">
                <a:sym typeface="Wingdings" panose="05000000000000000000" pitchFamily="2" charset="2"/>
              </a:rPr>
              <a:t>Verzorg je lay-out</a:t>
            </a:r>
          </a:p>
          <a:p>
            <a:pPr eaLnBrk="1" hangingPunct="1"/>
            <a:r>
              <a:rPr lang="nl-BE" altLang="nl-BE">
                <a:sym typeface="Wingdings" panose="05000000000000000000" pitchFamily="2" charset="2"/>
              </a:rPr>
              <a:t>Verzorg je structuur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itel 1">
            <a:extLst>
              <a:ext uri="{FF2B5EF4-FFF2-40B4-BE49-F238E27FC236}">
                <a16:creationId xmlns:a16="http://schemas.microsoft.com/office/drawing/2014/main" id="{2C4118F3-155E-4DDA-A0A3-F4CB62B6FC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nl-BE" altLang="nl-BE"/>
              <a:t>Verzorg je lay-out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C59E128-8D01-4A49-8CF8-2137FE4FB4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nl-BE" altLang="nl-BE"/>
              <a:t>Wijk niet af van het standaard sjabloon</a:t>
            </a:r>
          </a:p>
          <a:p>
            <a:pPr lvl="1" eaLnBrk="1" hangingPunct="1"/>
            <a:r>
              <a:rPr lang="nl-BE" altLang="nl-BE"/>
              <a:t>Hou het simpel</a:t>
            </a:r>
          </a:p>
          <a:p>
            <a:pPr lvl="2" eaLnBrk="1" hangingPunct="1"/>
            <a:r>
              <a:rPr lang="nl-BE" altLang="nl-BE"/>
              <a:t>Voor je publiek</a:t>
            </a:r>
          </a:p>
          <a:p>
            <a:pPr lvl="2" eaLnBrk="1" hangingPunct="1"/>
            <a:r>
              <a:rPr lang="nl-BE" altLang="nl-BE"/>
              <a:t>Voor jezelf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Titel 1">
            <a:extLst>
              <a:ext uri="{FF2B5EF4-FFF2-40B4-BE49-F238E27FC236}">
                <a16:creationId xmlns:a16="http://schemas.microsoft.com/office/drawing/2014/main" id="{FDFA1AAE-AC06-4FD3-A25B-66588AC1F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nl-BE" altLang="nl-BE"/>
              <a:t>Verzorg je structuur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B7940BBA-E4AA-4D6D-B0C0-A2494B3FDD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nl-BE" altLang="nl-BE"/>
              <a:t>Wijk niet af van je structuur</a:t>
            </a:r>
          </a:p>
          <a:p>
            <a:pPr lvl="1" eaLnBrk="1" hangingPunct="1"/>
            <a:r>
              <a:rPr lang="nl-BE" altLang="nl-BE"/>
              <a:t>Hou het simpel</a:t>
            </a:r>
          </a:p>
          <a:p>
            <a:pPr lvl="2" eaLnBrk="1" hangingPunct="1"/>
            <a:r>
              <a:rPr lang="nl-BE" altLang="nl-BE"/>
              <a:t>Voor jezelf</a:t>
            </a:r>
          </a:p>
          <a:p>
            <a:pPr lvl="2" eaLnBrk="1" hangingPunct="1"/>
            <a:r>
              <a:rPr lang="nl-BE" altLang="nl-BE"/>
              <a:t>Voor je publiek</a:t>
            </a:r>
          </a:p>
          <a:p>
            <a:pPr eaLnBrk="1" hangingPunct="1">
              <a:buFont typeface="Wingdings" panose="05000000000000000000" pitchFamily="2" charset="2"/>
              <a:buNone/>
            </a:pPr>
            <a:endParaRPr lang="nl-BE" altLang="nl-BE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Titel 1">
            <a:extLst>
              <a:ext uri="{FF2B5EF4-FFF2-40B4-BE49-F238E27FC236}">
                <a16:creationId xmlns:a16="http://schemas.microsoft.com/office/drawing/2014/main" id="{7BA53D61-F1BB-46B5-9F3A-BCCB9D15E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nl-BE" altLang="nl-BE"/>
              <a:t>Presentaties geven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3860A0F-A539-4E6D-A17B-309E55D955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nl-BE" altLang="nl-BE"/>
              <a:t>Oefen</a:t>
            </a:r>
          </a:p>
          <a:p>
            <a:pPr eaLnBrk="1" hangingPunct="1"/>
            <a:endParaRPr lang="nl-BE" altLang="nl-BE"/>
          </a:p>
          <a:p>
            <a:pPr eaLnBrk="1" hangingPunct="1"/>
            <a:r>
              <a:rPr lang="nl-BE" altLang="nl-BE"/>
              <a:t>Verzorg je taal</a:t>
            </a:r>
          </a:p>
          <a:p>
            <a:pPr lvl="1" eaLnBrk="1" hangingPunct="1"/>
            <a:r>
              <a:rPr lang="nl-BE" altLang="nl-BE">
                <a:sym typeface="Wingdings" panose="05000000000000000000" pitchFamily="2" charset="2"/>
              </a:rPr>
              <a:t>Welke taal spreken je toehoorders?</a:t>
            </a:r>
          </a:p>
          <a:p>
            <a:pPr lvl="1" eaLnBrk="1" hangingPunct="1"/>
            <a:r>
              <a:rPr lang="nl-BE" altLang="nl-BE"/>
              <a:t>Geen dialect</a:t>
            </a:r>
          </a:p>
          <a:p>
            <a:pPr eaLnBrk="1" hangingPunct="1"/>
            <a:endParaRPr lang="nl-BE" altLang="nl-BE">
              <a:sym typeface="Wingdings" panose="05000000000000000000" pitchFamily="2" charset="2"/>
            </a:endParaRPr>
          </a:p>
          <a:p>
            <a:pPr eaLnBrk="1" hangingPunct="1"/>
            <a:r>
              <a:rPr lang="nl-BE" altLang="nl-BE">
                <a:sym typeface="Wingdings" panose="05000000000000000000" pitchFamily="2" charset="2"/>
              </a:rPr>
              <a:t>Verzorg je voorkomen</a:t>
            </a:r>
          </a:p>
          <a:p>
            <a:pPr eaLnBrk="1" hangingPunct="1"/>
            <a:endParaRPr lang="nl-BE" altLang="nl-BE">
              <a:sym typeface="Wingdings" panose="05000000000000000000" pitchFamily="2" charset="2"/>
            </a:endParaRPr>
          </a:p>
          <a:p>
            <a:pPr eaLnBrk="1" hangingPunct="1">
              <a:buFont typeface="Wingdings" panose="05000000000000000000" pitchFamily="2" charset="2"/>
              <a:buNone/>
            </a:pPr>
            <a:endParaRPr lang="nl-BE" altLang="nl-BE">
              <a:sym typeface="Wingdings" panose="05000000000000000000" pitchFamily="2" charset="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Titel 1">
            <a:extLst>
              <a:ext uri="{FF2B5EF4-FFF2-40B4-BE49-F238E27FC236}">
                <a16:creationId xmlns:a16="http://schemas.microsoft.com/office/drawing/2014/main" id="{A2E6D8FE-1906-4784-8CD1-3ACFF4451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nl-BE" altLang="nl-BE"/>
              <a:t>Presentaties geven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5D29584-8012-4132-97A6-A04CA9206C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nl-BE" altLang="nl-BE">
                <a:sym typeface="Wingdings" panose="05000000000000000000" pitchFamily="2" charset="2"/>
              </a:rPr>
              <a:t>Is niet gelijk aan slides voorlezen</a:t>
            </a:r>
          </a:p>
          <a:p>
            <a:pPr lvl="1" eaLnBrk="1" hangingPunct="1"/>
            <a:r>
              <a:rPr lang="nl-BE" altLang="nl-BE">
                <a:sym typeface="Wingdings" panose="05000000000000000000" pitchFamily="2" charset="2"/>
              </a:rPr>
              <a:t>Wees voorbereid</a:t>
            </a:r>
          </a:p>
          <a:p>
            <a:pPr eaLnBrk="1" hangingPunct="1"/>
            <a:r>
              <a:rPr lang="nl-BE" altLang="nl-BE">
                <a:sym typeface="Wingdings" panose="05000000000000000000" pitchFamily="2" charset="2"/>
              </a:rPr>
              <a:t>Spreek duidelijk</a:t>
            </a:r>
          </a:p>
          <a:p>
            <a:pPr lvl="1" eaLnBrk="1" hangingPunct="1"/>
            <a:r>
              <a:rPr lang="nl-BE" altLang="nl-BE">
                <a:sym typeface="Wingdings" panose="05000000000000000000" pitchFamily="2" charset="2"/>
              </a:rPr>
              <a:t>Letterlijk en figuurlijk</a:t>
            </a:r>
          </a:p>
          <a:p>
            <a:pPr lvl="2" eaLnBrk="1" hangingPunct="1"/>
            <a:r>
              <a:rPr lang="nl-BE" altLang="nl-BE">
                <a:sym typeface="Wingdings" panose="05000000000000000000" pitchFamily="2" charset="2"/>
              </a:rPr>
              <a:t>Gebruik klare taal</a:t>
            </a:r>
          </a:p>
          <a:p>
            <a:pPr eaLnBrk="1" hangingPunct="1"/>
            <a:endParaRPr lang="nl-BE" altLang="nl-BE">
              <a:sym typeface="Wingdings" panose="05000000000000000000" pitchFamily="2" charset="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Titel 1">
            <a:extLst>
              <a:ext uri="{FF2B5EF4-FFF2-40B4-BE49-F238E27FC236}">
                <a16:creationId xmlns:a16="http://schemas.microsoft.com/office/drawing/2014/main" id="{CB9F4741-451A-45C3-A180-CF8EEBC20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nl-BE" altLang="nl-BE"/>
              <a:t>Presentaties geven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5488D0D-4AC0-4EF0-9307-4EB51AEF6A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nl-BE" altLang="nl-BE">
                <a:sym typeface="Wingdings" panose="05000000000000000000" pitchFamily="2" charset="2"/>
              </a:rPr>
              <a:t>Zorg dat je de presentatie kent</a:t>
            </a:r>
          </a:p>
          <a:p>
            <a:pPr lvl="1" eaLnBrk="1" hangingPunct="1"/>
            <a:r>
              <a:rPr lang="nl-BE" altLang="nl-BE">
                <a:sym typeface="Wingdings" panose="05000000000000000000" pitchFamily="2" charset="2"/>
              </a:rPr>
              <a:t>Zowel de structuur</a:t>
            </a:r>
          </a:p>
          <a:p>
            <a:pPr lvl="1" eaLnBrk="1" hangingPunct="1"/>
            <a:r>
              <a:rPr lang="nl-BE" altLang="nl-BE">
                <a:sym typeface="Wingdings" panose="05000000000000000000" pitchFamily="2" charset="2"/>
              </a:rPr>
              <a:t>Als de inhoud</a:t>
            </a:r>
          </a:p>
          <a:p>
            <a:pPr eaLnBrk="1" hangingPunct="1"/>
            <a:r>
              <a:rPr lang="nl-BE" altLang="nl-BE">
                <a:sym typeface="Wingdings" panose="05000000000000000000" pitchFamily="2" charset="2"/>
              </a:rPr>
              <a:t>Wees op tijd</a:t>
            </a:r>
          </a:p>
          <a:p>
            <a:pPr lvl="1" eaLnBrk="1" hangingPunct="1"/>
            <a:r>
              <a:rPr lang="nl-BE" altLang="nl-BE">
                <a:sym typeface="Wingdings" panose="05000000000000000000" pitchFamily="2" charset="2"/>
              </a:rPr>
              <a:t>Je bent de eerste ter plaatse</a:t>
            </a:r>
          </a:p>
          <a:p>
            <a:pPr lvl="1" eaLnBrk="1" hangingPunct="1"/>
            <a:r>
              <a:rPr lang="nl-BE" altLang="nl-BE">
                <a:sym typeface="Wingdings" panose="05000000000000000000" pitchFamily="2" charset="2"/>
              </a:rPr>
              <a:t>Probeer projectie systemen uit</a:t>
            </a:r>
          </a:p>
          <a:p>
            <a:pPr eaLnBrk="1" hangingPunct="1"/>
            <a:r>
              <a:rPr lang="nl-BE" altLang="nl-BE">
                <a:sym typeface="Wingdings" panose="05000000000000000000" pitchFamily="2" charset="2"/>
              </a:rPr>
              <a:t>Wees … Zen …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Titel 1">
            <a:extLst>
              <a:ext uri="{FF2B5EF4-FFF2-40B4-BE49-F238E27FC236}">
                <a16:creationId xmlns:a16="http://schemas.microsoft.com/office/drawing/2014/main" id="{99A7CB26-0BA7-4A89-ADA1-489FB7ABB5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2475" y="2130425"/>
            <a:ext cx="7772400" cy="1470025"/>
          </a:xfrm>
        </p:spPr>
        <p:txBody>
          <a:bodyPr/>
          <a:lstStyle/>
          <a:p>
            <a:pPr eaLnBrk="1" hangingPunct="1"/>
            <a:r>
              <a:rPr lang="nl-BE" altLang="nl-BE"/>
              <a:t>U hebt …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D864BF3-14FB-4D49-89E6-A3572F7EEC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24075" y="3716338"/>
            <a:ext cx="6400800" cy="1752600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buClr>
                <a:schemeClr val="accent6">
                  <a:lumMod val="75000"/>
                </a:schemeClr>
              </a:buClr>
              <a:defRPr/>
            </a:pPr>
            <a:r>
              <a:rPr lang="nl-BE" dirty="0"/>
              <a:t>… maar één kans …</a:t>
            </a:r>
          </a:p>
          <a:p>
            <a:pPr eaLnBrk="1" fontAlgn="auto" hangingPunct="1">
              <a:spcAft>
                <a:spcPts val="0"/>
              </a:spcAft>
              <a:buClr>
                <a:schemeClr val="accent6">
                  <a:lumMod val="75000"/>
                </a:schemeClr>
              </a:buClr>
              <a:defRPr/>
            </a:pPr>
            <a:r>
              <a:rPr lang="nl-BE" dirty="0"/>
              <a:t>… om een eerste indruk te maken</a:t>
            </a:r>
          </a:p>
          <a:p>
            <a:pPr eaLnBrk="1" fontAlgn="auto" hangingPunct="1">
              <a:spcAft>
                <a:spcPts val="0"/>
              </a:spcAft>
              <a:buClr>
                <a:schemeClr val="accent6">
                  <a:lumMod val="75000"/>
                </a:schemeClr>
              </a:buClr>
              <a:defRPr/>
            </a:pPr>
            <a:endParaRPr lang="nl-BE" dirty="0">
              <a:sym typeface="Wingdings" pitchFamily="2" charset="2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el 1">
            <a:extLst>
              <a:ext uri="{FF2B5EF4-FFF2-40B4-BE49-F238E27FC236}">
                <a16:creationId xmlns:a16="http://schemas.microsoft.com/office/drawing/2014/main" id="{F26AEC05-559B-4533-AEAC-72B6FC8D9D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2475" y="2130425"/>
            <a:ext cx="7772400" cy="1470025"/>
          </a:xfrm>
        </p:spPr>
        <p:txBody>
          <a:bodyPr/>
          <a:lstStyle/>
          <a:p>
            <a:pPr eaLnBrk="1" hangingPunct="1"/>
            <a:r>
              <a:rPr lang="nl-BE" altLang="nl-BE"/>
              <a:t>Uw publiek …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6348547-3475-45AF-875D-7ABE52C986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24075" y="3716338"/>
            <a:ext cx="6400800" cy="1752600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buClr>
                <a:schemeClr val="accent6">
                  <a:lumMod val="75000"/>
                </a:schemeClr>
              </a:buClr>
              <a:defRPr/>
            </a:pPr>
            <a:r>
              <a:rPr lang="nl-BE" dirty="0"/>
              <a:t>… beslist of die …</a:t>
            </a:r>
          </a:p>
          <a:p>
            <a:pPr eaLnBrk="1" fontAlgn="auto" hangingPunct="1">
              <a:spcAft>
                <a:spcPts val="0"/>
              </a:spcAft>
              <a:buClr>
                <a:schemeClr val="accent6">
                  <a:lumMod val="75000"/>
                </a:schemeClr>
              </a:buClr>
              <a:defRPr/>
            </a:pPr>
            <a:r>
              <a:rPr lang="nl-BE" dirty="0"/>
              <a:t>… goed of slecht was</a:t>
            </a:r>
          </a:p>
          <a:p>
            <a:pPr eaLnBrk="1" fontAlgn="auto" hangingPunct="1">
              <a:spcAft>
                <a:spcPts val="0"/>
              </a:spcAft>
              <a:buClr>
                <a:schemeClr val="accent6">
                  <a:lumMod val="75000"/>
                </a:schemeClr>
              </a:buClr>
              <a:defRPr/>
            </a:pPr>
            <a:endParaRPr lang="nl-BE" dirty="0">
              <a:sym typeface="Wingdings" pitchFamily="2" charset="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Content Placeholder 3" descr="Screen Clipping">
            <a:extLst>
              <a:ext uri="{FF2B5EF4-FFF2-40B4-BE49-F238E27FC236}">
                <a16:creationId xmlns:a16="http://schemas.microsoft.com/office/drawing/2014/main" id="{CCF5CAFD-983D-4A47-BD68-E21DA21C45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63" y="1484313"/>
            <a:ext cx="8970962" cy="309721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Titel 1">
            <a:extLst>
              <a:ext uri="{FF2B5EF4-FFF2-40B4-BE49-F238E27FC236}">
                <a16:creationId xmlns:a16="http://schemas.microsoft.com/office/drawing/2014/main" id="{013B8B56-F667-41EF-BED6-3E802FAFC7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nl-BE" altLang="nl-BE"/>
              <a:t>Uw presentatie …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460EC5C-F833-421E-AE08-C11B11B04B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nl-BE" altLang="nl-BE"/>
              <a:t>Staat of valt met de houding van je publiek</a:t>
            </a:r>
          </a:p>
          <a:p>
            <a:pPr lvl="1" eaLnBrk="1" hangingPunct="1"/>
            <a:r>
              <a:rPr lang="nl-BE" altLang="nl-BE"/>
              <a:t>Hoe hou je de aandacht?</a:t>
            </a:r>
          </a:p>
          <a:p>
            <a:pPr lvl="2" eaLnBrk="1" hangingPunct="1"/>
            <a:r>
              <a:rPr lang="nl-BE" altLang="nl-BE"/>
              <a:t>Durf herhalen</a:t>
            </a:r>
          </a:p>
          <a:p>
            <a:pPr lvl="2" eaLnBrk="1" hangingPunct="1"/>
            <a:r>
              <a:rPr lang="nl-BE" altLang="nl-BE"/>
              <a:t>Durf een grapje maken</a:t>
            </a:r>
          </a:p>
          <a:p>
            <a:pPr lvl="2" eaLnBrk="1" hangingPunct="1"/>
            <a:r>
              <a:rPr lang="nl-BE" altLang="nl-BE"/>
              <a:t>Niet teveel informatie</a:t>
            </a:r>
          </a:p>
          <a:p>
            <a:pPr lvl="1" eaLnBrk="1" hangingPunct="1"/>
            <a:r>
              <a:rPr lang="nl-BE" altLang="nl-BE"/>
              <a:t>Wees duidelijk</a:t>
            </a:r>
          </a:p>
          <a:p>
            <a:pPr lvl="2" eaLnBrk="1" hangingPunct="1"/>
            <a:r>
              <a:rPr lang="nl-BE" altLang="nl-BE"/>
              <a:t>Durf herhalen</a:t>
            </a:r>
          </a:p>
          <a:p>
            <a:pPr lvl="2" eaLnBrk="1" hangingPunct="1"/>
            <a:r>
              <a:rPr lang="nl-BE" altLang="nl-BE"/>
              <a:t>Zaai geen verwarring en twijfel met details</a:t>
            </a:r>
          </a:p>
          <a:p>
            <a:pPr eaLnBrk="1" hangingPunct="1">
              <a:buFont typeface="Wingdings" panose="05000000000000000000" pitchFamily="2" charset="2"/>
              <a:buNone/>
            </a:pPr>
            <a:endParaRPr lang="nl-BE" altLang="nl-BE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Titel 1">
            <a:extLst>
              <a:ext uri="{FF2B5EF4-FFF2-40B4-BE49-F238E27FC236}">
                <a16:creationId xmlns:a16="http://schemas.microsoft.com/office/drawing/2014/main" id="{6E9693AC-8D00-48D5-BA06-1CEF41A6E8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nl-BE" altLang="nl-BE"/>
              <a:t>Een presentatie …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C7E1C64-05DF-4368-ACEC-0282C7A349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nl-BE" altLang="nl-BE"/>
              <a:t>… is strategisch</a:t>
            </a:r>
          </a:p>
          <a:p>
            <a:pPr eaLnBrk="1" hangingPunct="1"/>
            <a:r>
              <a:rPr lang="nl-BE" altLang="nl-BE"/>
              <a:t>… niet technisch</a:t>
            </a:r>
          </a:p>
          <a:p>
            <a:pPr eaLnBrk="1" hangingPunct="1"/>
            <a:endParaRPr lang="nl-BE" altLang="nl-BE"/>
          </a:p>
          <a:p>
            <a:pPr eaLnBrk="1" hangingPunct="1"/>
            <a:r>
              <a:rPr lang="nl-BE" altLang="nl-BE"/>
              <a:t>PowerPoint dient niet om te tonen hoe goed u PowerPoint kent.</a:t>
            </a:r>
          </a:p>
          <a:p>
            <a:pPr lvl="1" eaLnBrk="1" hangingPunct="1"/>
            <a:r>
              <a:rPr lang="nl-BE" altLang="nl-BE"/>
              <a:t>Niet overdrijven met animatie</a:t>
            </a:r>
          </a:p>
          <a:p>
            <a:pPr eaLnBrk="1" hangingPunct="1">
              <a:buFont typeface="Wingdings" panose="05000000000000000000" pitchFamily="2" charset="2"/>
              <a:buNone/>
            </a:pPr>
            <a:endParaRPr lang="nl-BE" altLang="nl-BE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Titel 1">
            <a:extLst>
              <a:ext uri="{FF2B5EF4-FFF2-40B4-BE49-F238E27FC236}">
                <a16:creationId xmlns:a16="http://schemas.microsoft.com/office/drawing/2014/main" id="{E55AF444-E8B1-4C52-8689-D55300021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nl-BE" altLang="nl-BE"/>
              <a:t>De regel van 7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B3845212-630C-4F2B-9E16-109205CE0B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nl-BE" altLang="nl-BE"/>
              <a:t>Maximaal zeven woorden naast elkaar.</a:t>
            </a:r>
          </a:p>
          <a:p>
            <a:pPr eaLnBrk="1" hangingPunct="1"/>
            <a:r>
              <a:rPr lang="nl-BE" altLang="nl-BE"/>
              <a:t>…</a:t>
            </a:r>
          </a:p>
          <a:p>
            <a:pPr lvl="1" eaLnBrk="1" hangingPunct="1"/>
            <a:r>
              <a:rPr lang="nl-BE" altLang="nl-BE"/>
              <a:t>maximaal</a:t>
            </a:r>
          </a:p>
          <a:p>
            <a:pPr lvl="1" eaLnBrk="1" hangingPunct="1"/>
            <a:r>
              <a:rPr lang="nl-BE" altLang="nl-BE"/>
              <a:t>zeven</a:t>
            </a:r>
          </a:p>
          <a:p>
            <a:pPr lvl="1" eaLnBrk="1" hangingPunct="1"/>
            <a:r>
              <a:rPr lang="nl-BE" altLang="nl-BE"/>
              <a:t>lijnen</a:t>
            </a:r>
          </a:p>
          <a:p>
            <a:pPr lvl="1" eaLnBrk="1" hangingPunct="1"/>
            <a:r>
              <a:rPr lang="nl-BE" altLang="nl-BE"/>
              <a:t>onder</a:t>
            </a:r>
          </a:p>
          <a:p>
            <a:pPr lvl="1" eaLnBrk="1" hangingPunct="1"/>
            <a:r>
              <a:rPr lang="nl-BE" altLang="nl-BE"/>
              <a:t>elkaar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3" presetClass="entr" presetSubtype="10" fill="hold" grpId="0" nodeType="afterEffect">
                                  <p:stCondLst>
                                    <p:cond delay="50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8" presetID="3" presetClass="entr" presetSubtype="10" fill="hold" grpId="0" nodeType="afterEffect">
                                  <p:stCondLst>
                                    <p:cond delay="50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22" presetID="3" presetClass="entr" presetSubtype="10" fill="hold" grpId="0" nodeType="afterEffect">
                                  <p:stCondLst>
                                    <p:cond delay="50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26" presetID="3" presetClass="entr" presetSubtype="10" fill="hold" grpId="0" nodeType="afterEffect">
                                  <p:stCondLst>
                                    <p:cond delay="50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30" presetID="3" presetClass="entr" presetSubtype="10" fill="hold" grpId="0" nodeType="afterEffect">
                                  <p:stCondLst>
                                    <p:cond delay="50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Titel 1">
            <a:extLst>
              <a:ext uri="{FF2B5EF4-FFF2-40B4-BE49-F238E27FC236}">
                <a16:creationId xmlns:a16="http://schemas.microsoft.com/office/drawing/2014/main" id="{CBE1C4D7-12EB-4071-A3F1-97142FDFA3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nl-BE" altLang="nl-BE"/>
              <a:t>K I S S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E97151A-997B-42BF-9BF2-17486194DD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nl-BE" altLang="nl-BE"/>
              <a:t>Keep it Silly Simple</a:t>
            </a:r>
          </a:p>
          <a:p>
            <a:pPr eaLnBrk="1" hangingPunct="1"/>
            <a:r>
              <a:rPr lang="nl-BE" altLang="nl-BE"/>
              <a:t>Keep it Simple and Structured</a:t>
            </a:r>
          </a:p>
          <a:p>
            <a:pPr eaLnBrk="1" hangingPunct="1"/>
            <a:r>
              <a:rPr lang="nl-BE" altLang="nl-BE"/>
              <a:t>Keep it Simple, not Simplistic</a:t>
            </a:r>
          </a:p>
          <a:p>
            <a:pPr eaLnBrk="1" hangingPunct="1"/>
            <a:r>
              <a:rPr lang="nl-BE" altLang="nl-BE"/>
              <a:t>Keep it Simple, not Stupid</a:t>
            </a:r>
          </a:p>
          <a:p>
            <a:pPr lvl="1" eaLnBrk="1" hangingPunct="1"/>
            <a:r>
              <a:rPr lang="nl-BE" altLang="nl-BE"/>
              <a:t>I Was …</a:t>
            </a:r>
            <a:br>
              <a:rPr lang="nl-BE" altLang="nl-BE"/>
            </a:br>
            <a:r>
              <a:rPr lang="nl-BE" altLang="nl-BE"/>
              <a:t>Made For …</a:t>
            </a:r>
            <a:br>
              <a:rPr lang="nl-BE" altLang="nl-BE"/>
            </a:br>
            <a:r>
              <a:rPr lang="nl-BE" altLang="nl-BE"/>
              <a:t>Loving …</a:t>
            </a:r>
            <a:br>
              <a:rPr lang="nl-BE" altLang="nl-BE"/>
            </a:br>
            <a:r>
              <a:rPr lang="nl-BE" altLang="nl-BE"/>
              <a:t>You, Baby</a:t>
            </a:r>
          </a:p>
        </p:txBody>
      </p:sp>
      <p:pic>
        <p:nvPicPr>
          <p:cNvPr id="4" name="Afbeelding 3" descr="KISS.gif">
            <a:extLst>
              <a:ext uri="{FF2B5EF4-FFF2-40B4-BE49-F238E27FC236}">
                <a16:creationId xmlns:a16="http://schemas.microsoft.com/office/drawing/2014/main" id="{A9A94D59-BF31-4688-9105-AD43D88A01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500" y="3429000"/>
            <a:ext cx="3143250" cy="305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29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75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Titel 1">
            <a:extLst>
              <a:ext uri="{FF2B5EF4-FFF2-40B4-BE49-F238E27FC236}">
                <a16:creationId xmlns:a16="http://schemas.microsoft.com/office/drawing/2014/main" id="{1DFB3C9E-51EF-42E5-8618-F047FED49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nl-BE" altLang="nl-BE"/>
              <a:t>Voorbeelden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A51AD71-6384-44E1-BCBF-B957B2B4C5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nl-BE" altLang="nl-BE"/>
              <a:t>The Good,</a:t>
            </a:r>
          </a:p>
          <a:p>
            <a:pPr eaLnBrk="1" hangingPunct="1"/>
            <a:r>
              <a:rPr lang="nl-BE" altLang="nl-BE"/>
              <a:t>the Bad,</a:t>
            </a:r>
          </a:p>
          <a:p>
            <a:pPr eaLnBrk="1" hangingPunct="1"/>
            <a:r>
              <a:rPr lang="nl-BE" altLang="nl-BE"/>
              <a:t>and …</a:t>
            </a:r>
          </a:p>
          <a:p>
            <a:pPr eaLnBrk="1" hangingPunct="1"/>
            <a:r>
              <a:rPr lang="nl-BE" altLang="nl-BE"/>
              <a:t>the Ugly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Titel 1">
            <a:extLst>
              <a:ext uri="{FF2B5EF4-FFF2-40B4-BE49-F238E27FC236}">
                <a16:creationId xmlns:a16="http://schemas.microsoft.com/office/drawing/2014/main" id="{5FF52F89-4D82-4EAF-9290-54D35C9F41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2475" y="2130425"/>
            <a:ext cx="7772400" cy="1470025"/>
          </a:xfrm>
        </p:spPr>
        <p:txBody>
          <a:bodyPr/>
          <a:lstStyle/>
          <a:p>
            <a:pPr eaLnBrk="1" hangingPunct="1"/>
            <a:r>
              <a:rPr lang="nl-BE" altLang="nl-BE"/>
              <a:t>Voorbeelden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0B68E5C3-70C3-4AA0-A25F-D1F88BC290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24075" y="3716338"/>
            <a:ext cx="6400800" cy="1752600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buClr>
                <a:schemeClr val="accent6">
                  <a:lumMod val="75000"/>
                </a:schemeClr>
              </a:buClr>
              <a:defRPr/>
            </a:pPr>
            <a:r>
              <a:rPr lang="nl-BE"/>
              <a:t>Het publiek kiest </a:t>
            </a:r>
            <a:r>
              <a:rPr lang="nl-BE" dirty="0"/>
              <a:t>uit …</a:t>
            </a:r>
          </a:p>
          <a:p>
            <a:pPr eaLnBrk="1" fontAlgn="auto" hangingPunct="1">
              <a:spcAft>
                <a:spcPts val="0"/>
              </a:spcAft>
              <a:buClr>
                <a:schemeClr val="accent6">
                  <a:lumMod val="75000"/>
                </a:schemeClr>
              </a:buClr>
              <a:defRPr/>
            </a:pPr>
            <a:r>
              <a:rPr lang="nl-BE" dirty="0" err="1"/>
              <a:t>Good</a:t>
            </a:r>
            <a:r>
              <a:rPr lang="nl-BE"/>
              <a:t>, Bad or Ugly</a:t>
            </a:r>
            <a:endParaRPr lang="nl-BE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706" name="Picture 2">
            <a:extLst>
              <a:ext uri="{FF2B5EF4-FFF2-40B4-BE49-F238E27FC236}">
                <a16:creationId xmlns:a16="http://schemas.microsoft.com/office/drawing/2014/main" id="{500E8F2C-97FF-4D1A-91FB-46D2605602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535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730" name="Picture 2">
            <a:extLst>
              <a:ext uri="{FF2B5EF4-FFF2-40B4-BE49-F238E27FC236}">
                <a16:creationId xmlns:a16="http://schemas.microsoft.com/office/drawing/2014/main" id="{BE2F119E-A411-495D-827E-9399DC8651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5588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754" name="Picture 2">
            <a:extLst>
              <a:ext uri="{FF2B5EF4-FFF2-40B4-BE49-F238E27FC236}">
                <a16:creationId xmlns:a16="http://schemas.microsoft.com/office/drawing/2014/main" id="{55A44FB6-1515-49A4-9977-A430362CE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5987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778" name="Picture 2">
            <a:extLst>
              <a:ext uri="{FF2B5EF4-FFF2-40B4-BE49-F238E27FC236}">
                <a16:creationId xmlns:a16="http://schemas.microsoft.com/office/drawing/2014/main" id="{DAA08D82-9C43-4196-B806-C92B1332DC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535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1" descr="Screen Clipping">
            <a:extLst>
              <a:ext uri="{FF2B5EF4-FFF2-40B4-BE49-F238E27FC236}">
                <a16:creationId xmlns:a16="http://schemas.microsoft.com/office/drawing/2014/main" id="{206696A6-82CD-4F8E-9D5D-DDEF0617AE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2335213"/>
            <a:ext cx="3960813" cy="41592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Content Placeholder 3" descr="Screen Clipping">
            <a:extLst>
              <a:ext uri="{FF2B5EF4-FFF2-40B4-BE49-F238E27FC236}">
                <a16:creationId xmlns:a16="http://schemas.microsoft.com/office/drawing/2014/main" id="{A93CBDA5-87BD-45F7-BF50-3E8E9CA1C0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5500" y="188913"/>
            <a:ext cx="4141788" cy="48958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802" name="Picture 2">
            <a:extLst>
              <a:ext uri="{FF2B5EF4-FFF2-40B4-BE49-F238E27FC236}">
                <a16:creationId xmlns:a16="http://schemas.microsoft.com/office/drawing/2014/main" id="{ACD3A8A2-4510-4B09-B6B8-768CA06B78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8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Title 1">
            <a:extLst>
              <a:ext uri="{FF2B5EF4-FFF2-40B4-BE49-F238E27FC236}">
                <a16:creationId xmlns:a16="http://schemas.microsoft.com/office/drawing/2014/main" id="{B8EE8B8F-3DA1-4EC7-B4BF-ED9B272B7C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/>
          <a:lstStyle/>
          <a:p>
            <a:pPr eaLnBrk="1" hangingPunct="1"/>
            <a:r>
              <a:rPr lang="nl-BE" altLang="nl-BE"/>
              <a:t>The Good, the Bad or the Ugly?</a:t>
            </a:r>
            <a:endParaRPr lang="en-US" altLang="nl-BE"/>
          </a:p>
        </p:txBody>
      </p:sp>
      <p:pic>
        <p:nvPicPr>
          <p:cNvPr id="77827" name="Picture 3">
            <a:extLst>
              <a:ext uri="{FF2B5EF4-FFF2-40B4-BE49-F238E27FC236}">
                <a16:creationId xmlns:a16="http://schemas.microsoft.com/office/drawing/2014/main" id="{92868B0C-2079-4A3A-AA3A-D7112BBD84C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1557338"/>
            <a:ext cx="9144000" cy="3959225"/>
          </a:xfr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850" name="Picture 2">
            <a:extLst>
              <a:ext uri="{FF2B5EF4-FFF2-40B4-BE49-F238E27FC236}">
                <a16:creationId xmlns:a16="http://schemas.microsoft.com/office/drawing/2014/main" id="{C3911F08-FBE3-4964-9D4F-7C12DB42F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086850" cy="6308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874" name="Picture 3">
            <a:extLst>
              <a:ext uri="{FF2B5EF4-FFF2-40B4-BE49-F238E27FC236}">
                <a16:creationId xmlns:a16="http://schemas.microsoft.com/office/drawing/2014/main" id="{C1C7716E-1FA8-498A-A6EA-29097D0FF9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04313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898" name="Picture 2">
            <a:extLst>
              <a:ext uri="{FF2B5EF4-FFF2-40B4-BE49-F238E27FC236}">
                <a16:creationId xmlns:a16="http://schemas.microsoft.com/office/drawing/2014/main" id="{EA0C67CB-D57E-45BE-82F5-6878F530B8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95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22" name="Picture 2">
            <a:extLst>
              <a:ext uri="{FF2B5EF4-FFF2-40B4-BE49-F238E27FC236}">
                <a16:creationId xmlns:a16="http://schemas.microsoft.com/office/drawing/2014/main" id="{6523D997-B288-4C17-84F0-0FFB45E308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75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946" name="Picture 2">
            <a:extLst>
              <a:ext uri="{FF2B5EF4-FFF2-40B4-BE49-F238E27FC236}">
                <a16:creationId xmlns:a16="http://schemas.microsoft.com/office/drawing/2014/main" id="{66CF8A14-8E92-4D6D-B3F1-34F0958168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9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970" name="Picture 2">
            <a:extLst>
              <a:ext uri="{FF2B5EF4-FFF2-40B4-BE49-F238E27FC236}">
                <a16:creationId xmlns:a16="http://schemas.microsoft.com/office/drawing/2014/main" id="{CEE705E3-A687-4C6E-9BC5-32BD3042A2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332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994" name="Picture 2">
            <a:extLst>
              <a:ext uri="{FF2B5EF4-FFF2-40B4-BE49-F238E27FC236}">
                <a16:creationId xmlns:a16="http://schemas.microsoft.com/office/drawing/2014/main" id="{06C73281-02AB-42C5-A3BE-363A14FCAE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55113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018" name="Picture 2">
            <a:extLst>
              <a:ext uri="{FF2B5EF4-FFF2-40B4-BE49-F238E27FC236}">
                <a16:creationId xmlns:a16="http://schemas.microsoft.com/office/drawing/2014/main" id="{BBA1AA30-E9E0-44EC-AD4F-0E447F5BC1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1" descr="Screen Clipping">
            <a:extLst>
              <a:ext uri="{FF2B5EF4-FFF2-40B4-BE49-F238E27FC236}">
                <a16:creationId xmlns:a16="http://schemas.microsoft.com/office/drawing/2014/main" id="{637F531F-CE0B-467B-9D99-C894DAC4B1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692150"/>
            <a:ext cx="3448050" cy="5307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Title 1">
            <a:extLst>
              <a:ext uri="{FF2B5EF4-FFF2-40B4-BE49-F238E27FC236}">
                <a16:creationId xmlns:a16="http://schemas.microsoft.com/office/drawing/2014/main" id="{70F37F25-7740-4D62-B3FC-BAABBF952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/>
          <a:lstStyle/>
          <a:p>
            <a:pPr eaLnBrk="1" hangingPunct="1"/>
            <a:r>
              <a:rPr lang="nl-BE" altLang="nl-BE"/>
              <a:t>The Good, the Bad or the Ugly?</a:t>
            </a:r>
            <a:endParaRPr lang="en-US" altLang="nl-BE"/>
          </a:p>
        </p:txBody>
      </p:sp>
      <p:pic>
        <p:nvPicPr>
          <p:cNvPr id="87043" name="Picture 2">
            <a:extLst>
              <a:ext uri="{FF2B5EF4-FFF2-40B4-BE49-F238E27FC236}">
                <a16:creationId xmlns:a16="http://schemas.microsoft.com/office/drawing/2014/main" id="{7390D729-A769-4D83-8730-968F454C378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1773238"/>
            <a:ext cx="9126538" cy="3024187"/>
          </a:xfr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66" name="Picture 2">
            <a:extLst>
              <a:ext uri="{FF2B5EF4-FFF2-40B4-BE49-F238E27FC236}">
                <a16:creationId xmlns:a16="http://schemas.microsoft.com/office/drawing/2014/main" id="{EB951656-8E1D-49E1-B30B-2A61A5BD46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5035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090" name="Picture 2">
            <a:extLst>
              <a:ext uri="{FF2B5EF4-FFF2-40B4-BE49-F238E27FC236}">
                <a16:creationId xmlns:a16="http://schemas.microsoft.com/office/drawing/2014/main" id="{24BAF159-5369-4A38-9AC7-A16B5E3D5B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2075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Titel 1">
            <a:extLst>
              <a:ext uri="{FF2B5EF4-FFF2-40B4-BE49-F238E27FC236}">
                <a16:creationId xmlns:a16="http://schemas.microsoft.com/office/drawing/2014/main" id="{419997CF-93EE-47E2-8A67-32EA51AEB9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nl-BE" altLang="nl-BE"/>
              <a:t>Veel succes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8E2F505-9071-4BC6-B3A7-38A84DC5DE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nl-BE" altLang="nl-BE"/>
              <a:t>Er zijn slechts 2 regels voor succes</a:t>
            </a:r>
          </a:p>
          <a:p>
            <a:pPr lvl="1" eaLnBrk="1" hangingPunct="1"/>
            <a:r>
              <a:rPr lang="nl-BE" altLang="nl-BE"/>
              <a:t>Regel 1:</a:t>
            </a:r>
          </a:p>
          <a:p>
            <a:pPr lvl="2" eaLnBrk="1" hangingPunct="1"/>
            <a:r>
              <a:rPr lang="nl-BE" altLang="nl-BE"/>
              <a:t>Vertel nooit alles wat je weet</a:t>
            </a:r>
          </a:p>
          <a:p>
            <a:pPr lvl="1" eaLnBrk="1" hangingPunct="1"/>
            <a:r>
              <a:rPr lang="nl-BE" altLang="nl-BE"/>
              <a:t>Regel 2:</a:t>
            </a:r>
          </a:p>
          <a:p>
            <a:pPr lvl="2" eaLnBrk="1" hangingPunct="1"/>
            <a:r>
              <a:rPr lang="nl-BE" altLang="nl-BE"/>
              <a:t>…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Titel 1">
            <a:extLst>
              <a:ext uri="{FF2B5EF4-FFF2-40B4-BE49-F238E27FC236}">
                <a16:creationId xmlns:a16="http://schemas.microsoft.com/office/drawing/2014/main" id="{E468127D-1A9B-43E5-AD8F-E606B3E7B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nl-BE" altLang="nl-BE"/>
              <a:t>Opleiding PowerPoint</a:t>
            </a:r>
          </a:p>
        </p:txBody>
      </p:sp>
      <p:sp>
        <p:nvSpPr>
          <p:cNvPr id="92163" name="Tijdelijke aanduiding voor inhoud 2">
            <a:extLst>
              <a:ext uri="{FF2B5EF4-FFF2-40B4-BE49-F238E27FC236}">
                <a16:creationId xmlns:a16="http://schemas.microsoft.com/office/drawing/2014/main" id="{B790ECE2-BA2C-4898-99A6-DCAAB4BF44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nl-BE" altLang="nl-BE"/>
              <a:t>Vincent Van De Walle</a:t>
            </a:r>
          </a:p>
          <a:p>
            <a:pPr lvl="1" eaLnBrk="1" hangingPunct="1"/>
            <a:r>
              <a:rPr lang="nl-BE" altLang="nl-BE"/>
              <a:t>0475/97.63.80</a:t>
            </a:r>
          </a:p>
          <a:p>
            <a:pPr lvl="1" eaLnBrk="1" hangingPunct="1"/>
            <a:r>
              <a:rPr lang="nl-BE" altLang="nl-BE"/>
              <a:t>Vincent@CopyPaste.be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Content Placeholder 3" descr="Screen Clipping">
            <a:extLst>
              <a:ext uri="{FF2B5EF4-FFF2-40B4-BE49-F238E27FC236}">
                <a16:creationId xmlns:a16="http://schemas.microsoft.com/office/drawing/2014/main" id="{070FB061-7B10-4414-BD7D-35D054D9ED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476250"/>
            <a:ext cx="8582025" cy="496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Content Placeholder 3" descr="Screen Clipping">
            <a:extLst>
              <a:ext uri="{FF2B5EF4-FFF2-40B4-BE49-F238E27FC236}">
                <a16:creationId xmlns:a16="http://schemas.microsoft.com/office/drawing/2014/main" id="{81FA75C2-E790-44DC-B173-715D2B4293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227013"/>
            <a:ext cx="8242300" cy="6600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Content Placeholder 3" descr="Screen Clipping">
            <a:extLst>
              <a:ext uri="{FF2B5EF4-FFF2-40B4-BE49-F238E27FC236}">
                <a16:creationId xmlns:a16="http://schemas.microsoft.com/office/drawing/2014/main" id="{77092BCE-0579-41DE-8AE0-EF8F972972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1052513"/>
            <a:ext cx="8831262" cy="496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"/>
</p:tagLst>
</file>

<file path=ppt/theme/theme1.xml><?xml version="1.0" encoding="utf-8"?>
<a:theme xmlns:a="http://schemas.openxmlformats.org/drawingml/2006/main" name="1_Aangepast ontwerp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</TotalTime>
  <Words>503</Words>
  <Application>Microsoft Office PowerPoint</Application>
  <PresentationFormat>Diavoorstelling (4:3)</PresentationFormat>
  <Paragraphs>151</Paragraphs>
  <Slides>64</Slides>
  <Notes>22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5</vt:i4>
      </vt:variant>
      <vt:variant>
        <vt:lpstr>Thema</vt:lpstr>
      </vt:variant>
      <vt:variant>
        <vt:i4>1</vt:i4>
      </vt:variant>
      <vt:variant>
        <vt:lpstr>Diatitels</vt:lpstr>
      </vt:variant>
      <vt:variant>
        <vt:i4>64</vt:i4>
      </vt:variant>
    </vt:vector>
  </HeadingPairs>
  <TitlesOfParts>
    <vt:vector size="70" baseType="lpstr">
      <vt:lpstr>Arial</vt:lpstr>
      <vt:lpstr>ヒラギノ角ゴ Pro W3</vt:lpstr>
      <vt:lpstr>Calibri</vt:lpstr>
      <vt:lpstr>Wingdings</vt:lpstr>
      <vt:lpstr>Courier New</vt:lpstr>
      <vt:lpstr>1_Aangepast ontwerp</vt:lpstr>
      <vt:lpstr>Iets presenteren Welkom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Waar zijn mensen bang van? </vt:lpstr>
      <vt:lpstr>PowerPoint-presentatie</vt:lpstr>
      <vt:lpstr>10. Claustrofobie</vt:lpstr>
      <vt:lpstr>9. Astrafobie</vt:lpstr>
      <vt:lpstr>8. Agorafobie</vt:lpstr>
      <vt:lpstr>7. Aerofobie</vt:lpstr>
      <vt:lpstr>6. Sociale angststoornis</vt:lpstr>
      <vt:lpstr>5. Acrofobie</vt:lpstr>
      <vt:lpstr>4. Nyctofobie</vt:lpstr>
      <vt:lpstr>3. Arachnofobie</vt:lpstr>
      <vt:lpstr>2. Glossofobie</vt:lpstr>
      <vt:lpstr>1. Necrofobie</vt:lpstr>
      <vt:lpstr>Powerpoint Presentaties</vt:lpstr>
      <vt:lpstr>Waarvoor dient de presentatie?</vt:lpstr>
      <vt:lpstr>Wie maakt de presentatie?</vt:lpstr>
      <vt:lpstr>Presentaties maken</vt:lpstr>
      <vt:lpstr>Presentaties maken</vt:lpstr>
      <vt:lpstr>Verzorg je lay-out</vt:lpstr>
      <vt:lpstr>Verzorg je structuur</vt:lpstr>
      <vt:lpstr>Presentaties geven</vt:lpstr>
      <vt:lpstr>Presentaties geven</vt:lpstr>
      <vt:lpstr>Presentaties geven</vt:lpstr>
      <vt:lpstr>U hebt …</vt:lpstr>
      <vt:lpstr>Uw publiek …</vt:lpstr>
      <vt:lpstr>Uw presentatie …</vt:lpstr>
      <vt:lpstr>Een presentatie …</vt:lpstr>
      <vt:lpstr>De regel van 7</vt:lpstr>
      <vt:lpstr>K I S S</vt:lpstr>
      <vt:lpstr>Voorbeelden</vt:lpstr>
      <vt:lpstr>Voorbeelden</vt:lpstr>
      <vt:lpstr>PowerPoint-presentatie</vt:lpstr>
      <vt:lpstr>PowerPoint-presentatie</vt:lpstr>
      <vt:lpstr>PowerPoint-presentatie</vt:lpstr>
      <vt:lpstr>PowerPoint-presentatie</vt:lpstr>
      <vt:lpstr>PowerPoint-presentatie</vt:lpstr>
      <vt:lpstr>The Good, the Bad or the Ugly?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The Good, the Bad or the Ugly?</vt:lpstr>
      <vt:lpstr>PowerPoint-presentatie</vt:lpstr>
      <vt:lpstr>PowerPoint-presentatie</vt:lpstr>
      <vt:lpstr>Veel succes</vt:lpstr>
      <vt:lpstr>Opleiding PowerPoint</vt:lpstr>
    </vt:vector>
  </TitlesOfParts>
  <Company>ADBMis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Vincent Van De Walle</dc:creator>
  <cp:lastModifiedBy>Vincent Van De Walle</cp:lastModifiedBy>
  <cp:revision>296</cp:revision>
  <dcterms:created xsi:type="dcterms:W3CDTF">2005-01-31T12:14:20Z</dcterms:created>
  <dcterms:modified xsi:type="dcterms:W3CDTF">2022-01-10T12:34:53Z</dcterms:modified>
  <cp:category>PowerPoint Presentation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oAndDont">
    <vt:lpwstr>Vincent Van De Walle</vt:lpwstr>
  </property>
  <property fmtid="{D5CDD505-2E9C-101B-9397-08002B2CF9AE}" pid="3" name="Publicatie">
    <vt:lpwstr>Vincent Van De Walle</vt:lpwstr>
  </property>
</Properties>
</file>